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0"/>
  </p:notesMasterIdLst>
  <p:sldIdLst>
    <p:sldId id="256" r:id="rId2"/>
    <p:sldId id="284" r:id="rId3"/>
    <p:sldId id="283" r:id="rId4"/>
    <p:sldId id="257" r:id="rId5"/>
    <p:sldId id="258" r:id="rId6"/>
    <p:sldId id="259" r:id="rId7"/>
    <p:sldId id="260" r:id="rId8"/>
    <p:sldId id="261" r:id="rId9"/>
    <p:sldId id="262" r:id="rId10"/>
    <p:sldId id="265" r:id="rId11"/>
    <p:sldId id="263" r:id="rId12"/>
    <p:sldId id="279" r:id="rId13"/>
    <p:sldId id="280" r:id="rId14"/>
    <p:sldId id="267" r:id="rId15"/>
    <p:sldId id="278" r:id="rId16"/>
    <p:sldId id="268" r:id="rId17"/>
    <p:sldId id="269" r:id="rId18"/>
    <p:sldId id="270" r:id="rId19"/>
    <p:sldId id="271" r:id="rId20"/>
    <p:sldId id="272" r:id="rId21"/>
    <p:sldId id="281" r:id="rId22"/>
    <p:sldId id="285" r:id="rId23"/>
    <p:sldId id="273" r:id="rId24"/>
    <p:sldId id="274" r:id="rId25"/>
    <p:sldId id="275" r:id="rId26"/>
    <p:sldId id="276" r:id="rId27"/>
    <p:sldId id="282" r:id="rId28"/>
    <p:sldId id="27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5" autoAdjust="0"/>
    <p:restoredTop sz="94660"/>
  </p:normalViewPr>
  <p:slideViewPr>
    <p:cSldViewPr snapToGrid="0">
      <p:cViewPr varScale="1">
        <p:scale>
          <a:sx n="69" d="100"/>
          <a:sy n="69" d="100"/>
        </p:scale>
        <p:origin x="-78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NGSLEY NWAJUAKU" userId="18f5dc145542eb77" providerId="LiveId" clId="{ACDA0E1C-CF53-4FCC-B597-75848CD898C8}"/>
    <pc:docChg chg="modSld">
      <pc:chgData name="KINGSLEY NWAJUAKU" userId="18f5dc145542eb77" providerId="LiveId" clId="{ACDA0E1C-CF53-4FCC-B597-75848CD898C8}" dt="2026-07-07T22:04:23.503" v="5" actId="20577"/>
      <pc:docMkLst>
        <pc:docMk/>
      </pc:docMkLst>
      <pc:sldChg chg="modSp mod">
        <pc:chgData name="KINGSLEY NWAJUAKU" userId="18f5dc145542eb77" providerId="LiveId" clId="{ACDA0E1C-CF53-4FCC-B597-75848CD898C8}" dt="2026-07-07T22:04:23.503" v="5" actId="20577"/>
        <pc:sldMkLst>
          <pc:docMk/>
          <pc:sldMk cId="2408702595" sldId="258"/>
        </pc:sldMkLst>
        <pc:spChg chg="mod">
          <ac:chgData name="KINGSLEY NWAJUAKU" userId="18f5dc145542eb77" providerId="LiveId" clId="{ACDA0E1C-CF53-4FCC-B597-75848CD898C8}" dt="2026-07-07T22:04:09.896" v="2" actId="14100"/>
          <ac:spMkLst>
            <pc:docMk/>
            <pc:sldMk cId="2408702595" sldId="258"/>
            <ac:spMk id="2" creationId="{5DAA7195-FB74-97A5-15E8-D5050ACC0AF2}"/>
          </ac:spMkLst>
        </pc:spChg>
        <pc:spChg chg="mod">
          <ac:chgData name="KINGSLEY NWAJUAKU" userId="18f5dc145542eb77" providerId="LiveId" clId="{ACDA0E1C-CF53-4FCC-B597-75848CD898C8}" dt="2026-07-07T22:04:23.503" v="5" actId="20577"/>
          <ac:spMkLst>
            <pc:docMk/>
            <pc:sldMk cId="2408702595" sldId="258"/>
            <ac:spMk id="3" creationId="{7F7ED23E-1338-7640-B344-6EFCEB1C9B4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E780F5-152D-406E-ADDD-26F1C3282CF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2A238058-C2A3-405E-A491-B95D826BF73C}">
      <dgm:prSet phldrT="[Text]"/>
      <dgm:spPr/>
      <dgm:t>
        <a:bodyPr/>
        <a:lstStyle/>
        <a:p>
          <a:endParaRPr lang="en-US" dirty="0" smtClean="0">
            <a:latin typeface="Arial Black" panose="020B0A04020102020204" pitchFamily="34" charset="0"/>
          </a:endParaRPr>
        </a:p>
      </dgm:t>
    </dgm:pt>
    <dgm:pt modelId="{81DE0AFF-FD7D-4398-B4AF-84E26B284760}" type="parTrans" cxnId="{748A0AAC-B732-4673-A16F-C5812455B5D8}">
      <dgm:prSet/>
      <dgm:spPr/>
      <dgm:t>
        <a:bodyPr/>
        <a:lstStyle/>
        <a:p>
          <a:endParaRPr lang="en-US"/>
        </a:p>
      </dgm:t>
    </dgm:pt>
    <dgm:pt modelId="{CA0386C2-AA8B-462E-BCEB-CC0BC5CD865A}" type="sibTrans" cxnId="{748A0AAC-B732-4673-A16F-C5812455B5D8}">
      <dgm:prSet/>
      <dgm:spPr>
        <a:solidFill>
          <a:srgbClr val="FF0000"/>
        </a:solidFill>
      </dgm:spPr>
      <dgm:t>
        <a:bodyPr/>
        <a:lstStyle/>
        <a:p>
          <a:endParaRPr lang="en-US"/>
        </a:p>
      </dgm:t>
    </dgm:pt>
    <dgm:pt modelId="{C709F9D8-3482-463D-87A5-6F490473C8AC}">
      <dgm:prSet phldrT="[Text]" custT="1"/>
      <dgm:spPr/>
      <dgm:t>
        <a:bodyPr/>
        <a:lstStyle/>
        <a:p>
          <a:endParaRPr lang="en-US" sz="1600" dirty="0">
            <a:latin typeface="Arial Black" panose="020B0A04020102020204" pitchFamily="34" charset="0"/>
          </a:endParaRPr>
        </a:p>
      </dgm:t>
    </dgm:pt>
    <dgm:pt modelId="{8FFF7671-930A-4462-B2F2-E2FC0BAA4855}" type="parTrans" cxnId="{928FF983-216B-4B27-B966-BB0B191305DB}">
      <dgm:prSet/>
      <dgm:spPr/>
      <dgm:t>
        <a:bodyPr/>
        <a:lstStyle/>
        <a:p>
          <a:endParaRPr lang="en-US"/>
        </a:p>
      </dgm:t>
    </dgm:pt>
    <dgm:pt modelId="{7A461171-9CCD-45F3-8ACE-B99EF99121DD}" type="sibTrans" cxnId="{928FF983-216B-4B27-B966-BB0B191305DB}">
      <dgm:prSet/>
      <dgm:spPr>
        <a:solidFill>
          <a:srgbClr val="FF0000"/>
        </a:solidFill>
      </dgm:spPr>
      <dgm:t>
        <a:bodyPr/>
        <a:lstStyle/>
        <a:p>
          <a:endParaRPr lang="en-US"/>
        </a:p>
      </dgm:t>
    </dgm:pt>
    <dgm:pt modelId="{A2B494A2-C565-4441-AF86-8B07618DC22B}">
      <dgm:prSet phldrT="[Text]" custT="1"/>
      <dgm:spPr/>
      <dgm:t>
        <a:bodyPr/>
        <a:lstStyle/>
        <a:p>
          <a:endParaRPr lang="en-US" sz="1600" dirty="0"/>
        </a:p>
      </dgm:t>
    </dgm:pt>
    <dgm:pt modelId="{1016ECA7-1ED8-4179-A8F7-C2FBBB8460C8}" type="parTrans" cxnId="{E1305B02-24B7-4D0B-B213-16E5D70C5AF8}">
      <dgm:prSet/>
      <dgm:spPr/>
      <dgm:t>
        <a:bodyPr/>
        <a:lstStyle/>
        <a:p>
          <a:endParaRPr lang="en-US"/>
        </a:p>
      </dgm:t>
    </dgm:pt>
    <dgm:pt modelId="{B785C93A-7CCD-4053-AACD-931A39F0C5EC}" type="sibTrans" cxnId="{E1305B02-24B7-4D0B-B213-16E5D70C5AF8}">
      <dgm:prSet/>
      <dgm:spPr>
        <a:solidFill>
          <a:srgbClr val="FF0000"/>
        </a:solidFill>
      </dgm:spPr>
      <dgm:t>
        <a:bodyPr/>
        <a:lstStyle/>
        <a:p>
          <a:endParaRPr lang="en-US"/>
        </a:p>
      </dgm:t>
    </dgm:pt>
    <dgm:pt modelId="{D8313B69-17DC-445A-8D27-5B571814D105}">
      <dgm:prSet phldrT="[Text]" phldr="1"/>
      <dgm:spPr/>
      <dgm:t>
        <a:bodyPr/>
        <a:lstStyle/>
        <a:p>
          <a:endParaRPr lang="en-US" dirty="0"/>
        </a:p>
      </dgm:t>
    </dgm:pt>
    <dgm:pt modelId="{53161F85-2FC9-43AD-924C-F46380ACDD6A}" type="parTrans" cxnId="{843377D1-5221-4BE7-8D1D-EFB7E3E2C633}">
      <dgm:prSet/>
      <dgm:spPr/>
      <dgm:t>
        <a:bodyPr/>
        <a:lstStyle/>
        <a:p>
          <a:endParaRPr lang="en-US"/>
        </a:p>
      </dgm:t>
    </dgm:pt>
    <dgm:pt modelId="{A4B30A65-0CEA-4E77-8070-ABC18C06B8C1}" type="sibTrans" cxnId="{843377D1-5221-4BE7-8D1D-EFB7E3E2C633}">
      <dgm:prSet/>
      <dgm:spPr>
        <a:solidFill>
          <a:srgbClr val="FF0000"/>
        </a:solidFill>
      </dgm:spPr>
      <dgm:t>
        <a:bodyPr/>
        <a:lstStyle/>
        <a:p>
          <a:endParaRPr lang="en-US"/>
        </a:p>
      </dgm:t>
    </dgm:pt>
    <dgm:pt modelId="{A4C58034-EDF7-4265-A47B-08B0AA690CF8}">
      <dgm:prSet phldrT="[Text]"/>
      <dgm:spPr/>
      <dgm:t>
        <a:bodyPr/>
        <a:lstStyle/>
        <a:p>
          <a:endParaRPr lang="en-US" dirty="0"/>
        </a:p>
      </dgm:t>
    </dgm:pt>
    <dgm:pt modelId="{55D07594-0E01-4741-BCF6-9C6CC5B9B959}" type="parTrans" cxnId="{B473BABC-3C18-4FCB-89EB-77C5A75790E6}">
      <dgm:prSet/>
      <dgm:spPr/>
      <dgm:t>
        <a:bodyPr/>
        <a:lstStyle/>
        <a:p>
          <a:endParaRPr lang="en-US"/>
        </a:p>
      </dgm:t>
    </dgm:pt>
    <dgm:pt modelId="{18FB7243-78AE-4F5E-A538-F9E30BE91C22}" type="sibTrans" cxnId="{B473BABC-3C18-4FCB-89EB-77C5A75790E6}">
      <dgm:prSet/>
      <dgm:spPr>
        <a:solidFill>
          <a:srgbClr val="FF0000"/>
        </a:solidFill>
      </dgm:spPr>
      <dgm:t>
        <a:bodyPr/>
        <a:lstStyle/>
        <a:p>
          <a:endParaRPr lang="en-US"/>
        </a:p>
      </dgm:t>
    </dgm:pt>
    <dgm:pt modelId="{F33AFDCA-505D-4178-BDD7-C2A590272AF5}">
      <dgm:prSet phldrT="[Text]"/>
      <dgm:spPr/>
      <dgm:t>
        <a:bodyPr/>
        <a:lstStyle/>
        <a:p>
          <a:endParaRPr lang="en-US" dirty="0"/>
        </a:p>
      </dgm:t>
    </dgm:pt>
    <dgm:pt modelId="{CFE88787-923C-4AB5-9E74-121A57AC1C06}" type="parTrans" cxnId="{9A41502D-AFB4-4623-9C08-EF56B172B7F1}">
      <dgm:prSet/>
      <dgm:spPr/>
      <dgm:t>
        <a:bodyPr/>
        <a:lstStyle/>
        <a:p>
          <a:endParaRPr lang="en-US"/>
        </a:p>
      </dgm:t>
    </dgm:pt>
    <dgm:pt modelId="{B9B2C620-D1AE-4564-997F-87E87CA60561}" type="sibTrans" cxnId="{9A41502D-AFB4-4623-9C08-EF56B172B7F1}">
      <dgm:prSet/>
      <dgm:spPr>
        <a:solidFill>
          <a:srgbClr val="FF0000"/>
        </a:solidFill>
      </dgm:spPr>
      <dgm:t>
        <a:bodyPr/>
        <a:lstStyle/>
        <a:p>
          <a:endParaRPr lang="en-US"/>
        </a:p>
      </dgm:t>
    </dgm:pt>
    <dgm:pt modelId="{A39F9800-0434-422A-AE38-5F574E38E531}">
      <dgm:prSet phldrT="[Text]"/>
      <dgm:spPr/>
      <dgm:t>
        <a:bodyPr/>
        <a:lstStyle/>
        <a:p>
          <a:endParaRPr lang="en-US" dirty="0"/>
        </a:p>
      </dgm:t>
    </dgm:pt>
    <dgm:pt modelId="{7B2AE255-FC12-4698-AE63-8F1536A071F9}" type="parTrans" cxnId="{6706ED95-C654-4404-A450-891C47E3F08D}">
      <dgm:prSet/>
      <dgm:spPr/>
      <dgm:t>
        <a:bodyPr/>
        <a:lstStyle/>
        <a:p>
          <a:endParaRPr lang="en-US"/>
        </a:p>
      </dgm:t>
    </dgm:pt>
    <dgm:pt modelId="{7DDDC255-1EF3-4413-8D3D-18CF80B5F93C}" type="sibTrans" cxnId="{6706ED95-C654-4404-A450-891C47E3F08D}">
      <dgm:prSet/>
      <dgm:spPr>
        <a:solidFill>
          <a:srgbClr val="FF0000"/>
        </a:solidFill>
      </dgm:spPr>
      <dgm:t>
        <a:bodyPr/>
        <a:lstStyle/>
        <a:p>
          <a:endParaRPr lang="en-US"/>
        </a:p>
      </dgm:t>
    </dgm:pt>
    <dgm:pt modelId="{31E85ED6-9E70-4847-88CF-7C52A327CD33}">
      <dgm:prSet phldrT="[Text]"/>
      <dgm:spPr/>
      <dgm:t>
        <a:bodyPr/>
        <a:lstStyle/>
        <a:p>
          <a:endParaRPr lang="en-US" dirty="0"/>
        </a:p>
      </dgm:t>
    </dgm:pt>
    <dgm:pt modelId="{DD4945BB-2CC3-4AAD-85DB-9F5C3D617751}" type="parTrans" cxnId="{47E7B13D-1E61-4532-B861-A009668070D3}">
      <dgm:prSet/>
      <dgm:spPr/>
      <dgm:t>
        <a:bodyPr/>
        <a:lstStyle/>
        <a:p>
          <a:endParaRPr lang="en-US"/>
        </a:p>
      </dgm:t>
    </dgm:pt>
    <dgm:pt modelId="{7F808E2B-EE9D-4110-9B77-9FA7D604BC0B}" type="sibTrans" cxnId="{47E7B13D-1E61-4532-B861-A009668070D3}">
      <dgm:prSet/>
      <dgm:spPr>
        <a:solidFill>
          <a:srgbClr val="FF0000"/>
        </a:solidFill>
      </dgm:spPr>
      <dgm:t>
        <a:bodyPr/>
        <a:lstStyle/>
        <a:p>
          <a:endParaRPr lang="en-US"/>
        </a:p>
      </dgm:t>
    </dgm:pt>
    <dgm:pt modelId="{3D8C722C-ED1B-4D2F-AE12-D232E105AF7B}">
      <dgm:prSet phldrT="[Text]"/>
      <dgm:spPr/>
      <dgm:t>
        <a:bodyPr/>
        <a:lstStyle/>
        <a:p>
          <a:endParaRPr lang="en-US" dirty="0"/>
        </a:p>
      </dgm:t>
    </dgm:pt>
    <dgm:pt modelId="{B79792E9-8617-48AA-B0DE-3494EED40E8D}" type="parTrans" cxnId="{037B36B0-9743-49AC-82D7-C942A9AC806B}">
      <dgm:prSet/>
      <dgm:spPr/>
      <dgm:t>
        <a:bodyPr/>
        <a:lstStyle/>
        <a:p>
          <a:endParaRPr lang="en-US"/>
        </a:p>
      </dgm:t>
    </dgm:pt>
    <dgm:pt modelId="{2F37F756-DD43-4321-8DE8-6C02F54EB8A9}" type="sibTrans" cxnId="{037B36B0-9743-49AC-82D7-C942A9AC806B}">
      <dgm:prSet/>
      <dgm:spPr>
        <a:solidFill>
          <a:srgbClr val="FF0000"/>
        </a:solidFill>
      </dgm:spPr>
      <dgm:t>
        <a:bodyPr/>
        <a:lstStyle/>
        <a:p>
          <a:endParaRPr lang="en-US"/>
        </a:p>
      </dgm:t>
    </dgm:pt>
    <dgm:pt modelId="{7CB43EC4-453D-4C76-820F-6EF79FB1ABF4}">
      <dgm:prSet phldrT="[Text]" phldr="1"/>
      <dgm:spPr/>
      <dgm:t>
        <a:bodyPr/>
        <a:lstStyle/>
        <a:p>
          <a:endParaRPr lang="en-US" dirty="0"/>
        </a:p>
      </dgm:t>
    </dgm:pt>
    <dgm:pt modelId="{01814FBC-1C14-4BD4-A999-87EF1C93CB51}" type="sibTrans" cxnId="{FD6A3199-2C43-4193-B1A4-3C6002372437}">
      <dgm:prSet/>
      <dgm:spPr>
        <a:solidFill>
          <a:srgbClr val="FF0000"/>
        </a:solidFill>
      </dgm:spPr>
      <dgm:t>
        <a:bodyPr/>
        <a:lstStyle/>
        <a:p>
          <a:endParaRPr lang="en-US"/>
        </a:p>
      </dgm:t>
    </dgm:pt>
    <dgm:pt modelId="{F43F0154-62EE-41F2-B7FA-F3C500781883}" type="parTrans" cxnId="{FD6A3199-2C43-4193-B1A4-3C6002372437}">
      <dgm:prSet/>
      <dgm:spPr/>
      <dgm:t>
        <a:bodyPr/>
        <a:lstStyle/>
        <a:p>
          <a:endParaRPr lang="en-US"/>
        </a:p>
      </dgm:t>
    </dgm:pt>
    <dgm:pt modelId="{4214BA37-22FA-40CB-B93C-839735C632BD}" type="pres">
      <dgm:prSet presAssocID="{97E780F5-152D-406E-ADDD-26F1C3282CF8}" presName="cycle" presStyleCnt="0">
        <dgm:presLayoutVars>
          <dgm:dir/>
          <dgm:resizeHandles val="exact"/>
        </dgm:presLayoutVars>
      </dgm:prSet>
      <dgm:spPr/>
      <dgm:t>
        <a:bodyPr/>
        <a:lstStyle/>
        <a:p>
          <a:endParaRPr lang="en-US"/>
        </a:p>
      </dgm:t>
    </dgm:pt>
    <dgm:pt modelId="{791B4728-5F17-4F67-8252-CC38F0C37BD2}" type="pres">
      <dgm:prSet presAssocID="{2A238058-C2A3-405E-A491-B95D826BF73C}" presName="dummy" presStyleCnt="0"/>
      <dgm:spPr/>
    </dgm:pt>
    <dgm:pt modelId="{FAD48EB0-2003-4B9A-ADE7-3BB31CE297B8}" type="pres">
      <dgm:prSet presAssocID="{2A238058-C2A3-405E-A491-B95D826BF73C}" presName="node" presStyleLbl="revTx" presStyleIdx="0" presStyleCnt="10" custAng="1403756" custScaleX="185009" custScaleY="92354">
        <dgm:presLayoutVars>
          <dgm:bulletEnabled val="1"/>
        </dgm:presLayoutVars>
      </dgm:prSet>
      <dgm:spPr/>
      <dgm:t>
        <a:bodyPr/>
        <a:lstStyle/>
        <a:p>
          <a:endParaRPr lang="en-US"/>
        </a:p>
      </dgm:t>
    </dgm:pt>
    <dgm:pt modelId="{12C3D3E3-2BED-4CC1-9466-6FDFCC8F1EBF}" type="pres">
      <dgm:prSet presAssocID="{CA0386C2-AA8B-462E-BCEB-CC0BC5CD865A}" presName="sibTrans" presStyleLbl="node1" presStyleIdx="0" presStyleCnt="10" custAng="21113021" custScaleX="146460" custScaleY="104838" custLinFactNeighborX="-10481" custLinFactNeighborY="-7706"/>
      <dgm:spPr/>
      <dgm:t>
        <a:bodyPr/>
        <a:lstStyle/>
        <a:p>
          <a:endParaRPr lang="en-US"/>
        </a:p>
      </dgm:t>
    </dgm:pt>
    <dgm:pt modelId="{2C077433-F791-4163-9784-43D0E602FF89}" type="pres">
      <dgm:prSet presAssocID="{C709F9D8-3482-463D-87A5-6F490473C8AC}" presName="dummy" presStyleCnt="0"/>
      <dgm:spPr/>
    </dgm:pt>
    <dgm:pt modelId="{9E2F8C62-4F28-41DD-8E84-E11E06F2BD7C}" type="pres">
      <dgm:prSet presAssocID="{C709F9D8-3482-463D-87A5-6F490473C8AC}" presName="node" presStyleLbl="revTx" presStyleIdx="1" presStyleCnt="10" custAng="3329995" custScaleX="205397">
        <dgm:presLayoutVars>
          <dgm:bulletEnabled val="1"/>
        </dgm:presLayoutVars>
      </dgm:prSet>
      <dgm:spPr/>
      <dgm:t>
        <a:bodyPr/>
        <a:lstStyle/>
        <a:p>
          <a:endParaRPr lang="en-US"/>
        </a:p>
      </dgm:t>
    </dgm:pt>
    <dgm:pt modelId="{5EBB6DD8-0E82-48F0-8472-22B2506309C9}" type="pres">
      <dgm:prSet presAssocID="{7A461171-9CCD-45F3-8ACE-B99EF99121DD}" presName="sibTrans" presStyleLbl="node1" presStyleIdx="1" presStyleCnt="10" custAng="20061379" custScaleX="117087" custScaleY="117087" custLinFactNeighborX="12132" custLinFactNeighborY="-1523"/>
      <dgm:spPr/>
      <dgm:t>
        <a:bodyPr/>
        <a:lstStyle/>
        <a:p>
          <a:endParaRPr lang="en-US"/>
        </a:p>
      </dgm:t>
    </dgm:pt>
    <dgm:pt modelId="{D2D3E320-723A-4246-A346-D77CEBE9C1B7}" type="pres">
      <dgm:prSet presAssocID="{A2B494A2-C565-4441-AF86-8B07618DC22B}" presName="dummy" presStyleCnt="0"/>
      <dgm:spPr/>
    </dgm:pt>
    <dgm:pt modelId="{B9D660A5-29DF-4397-A73F-5170CE6EA68E}" type="pres">
      <dgm:prSet presAssocID="{A2B494A2-C565-4441-AF86-8B07618DC22B}" presName="node" presStyleLbl="revTx" presStyleIdx="2" presStyleCnt="10" custAng="5107146" custScaleX="248967">
        <dgm:presLayoutVars>
          <dgm:bulletEnabled val="1"/>
        </dgm:presLayoutVars>
      </dgm:prSet>
      <dgm:spPr/>
      <dgm:t>
        <a:bodyPr/>
        <a:lstStyle/>
        <a:p>
          <a:endParaRPr lang="en-US"/>
        </a:p>
      </dgm:t>
    </dgm:pt>
    <dgm:pt modelId="{1542776A-CB74-4A65-86EC-B446DD211DD7}" type="pres">
      <dgm:prSet presAssocID="{B785C93A-7CCD-4053-AACD-931A39F0C5EC}" presName="sibTrans" presStyleLbl="node1" presStyleIdx="2" presStyleCnt="10" custScaleX="113999" custScaleY="114906" custLinFactNeighborX="12132" custLinFactNeighborY="-20087"/>
      <dgm:spPr/>
      <dgm:t>
        <a:bodyPr/>
        <a:lstStyle/>
        <a:p>
          <a:endParaRPr lang="en-US"/>
        </a:p>
      </dgm:t>
    </dgm:pt>
    <dgm:pt modelId="{57000547-7E60-4E01-AF52-A51A3D5913BB}" type="pres">
      <dgm:prSet presAssocID="{7CB43EC4-453D-4C76-820F-6EF79FB1ABF4}" presName="dummy" presStyleCnt="0"/>
      <dgm:spPr/>
    </dgm:pt>
    <dgm:pt modelId="{FD7EAED0-4E30-456D-8707-3D9AAB83758C}" type="pres">
      <dgm:prSet presAssocID="{7CB43EC4-453D-4C76-820F-6EF79FB1ABF4}" presName="node" presStyleLbl="revTx" presStyleIdx="3" presStyleCnt="10">
        <dgm:presLayoutVars>
          <dgm:bulletEnabled val="1"/>
        </dgm:presLayoutVars>
      </dgm:prSet>
      <dgm:spPr/>
      <dgm:t>
        <a:bodyPr/>
        <a:lstStyle/>
        <a:p>
          <a:endParaRPr lang="en-US"/>
        </a:p>
      </dgm:t>
    </dgm:pt>
    <dgm:pt modelId="{BFBC988F-6A93-4ABC-BE92-5A2AA67A560D}" type="pres">
      <dgm:prSet presAssocID="{01814FBC-1C14-4BD4-A999-87EF1C93CB51}" presName="sibTrans" presStyleLbl="node1" presStyleIdx="3" presStyleCnt="10" custScaleX="117087" custScaleY="97573" custLinFactNeighborX="23716" custLinFactNeighborY="-17094"/>
      <dgm:spPr/>
      <dgm:t>
        <a:bodyPr/>
        <a:lstStyle/>
        <a:p>
          <a:endParaRPr lang="en-US"/>
        </a:p>
      </dgm:t>
    </dgm:pt>
    <dgm:pt modelId="{48761A0D-6034-496B-85D5-84B55317391C}" type="pres">
      <dgm:prSet presAssocID="{D8313B69-17DC-445A-8D27-5B571814D105}" presName="dummy" presStyleCnt="0"/>
      <dgm:spPr/>
    </dgm:pt>
    <dgm:pt modelId="{5DDE5988-F6A3-4B3E-A197-77AD2778C0D2}" type="pres">
      <dgm:prSet presAssocID="{D8313B69-17DC-445A-8D27-5B571814D105}" presName="node" presStyleLbl="revTx" presStyleIdx="4" presStyleCnt="10">
        <dgm:presLayoutVars>
          <dgm:bulletEnabled val="1"/>
        </dgm:presLayoutVars>
      </dgm:prSet>
      <dgm:spPr/>
      <dgm:t>
        <a:bodyPr/>
        <a:lstStyle/>
        <a:p>
          <a:endParaRPr lang="en-US"/>
        </a:p>
      </dgm:t>
    </dgm:pt>
    <dgm:pt modelId="{510DC747-5688-4459-B548-B8729F737B98}" type="pres">
      <dgm:prSet presAssocID="{A4B30A65-0CEA-4E77-8070-ABC18C06B8C1}" presName="sibTrans" presStyleLbl="node1" presStyleIdx="4" presStyleCnt="10" custAng="20851374" custScaleX="114268" custScaleY="97573" custLinFactNeighborX="18346" custLinFactNeighborY="-6563"/>
      <dgm:spPr/>
      <dgm:t>
        <a:bodyPr/>
        <a:lstStyle/>
        <a:p>
          <a:endParaRPr lang="en-US"/>
        </a:p>
      </dgm:t>
    </dgm:pt>
    <dgm:pt modelId="{A6EF30FC-C7B6-4486-9576-217CA32828C9}" type="pres">
      <dgm:prSet presAssocID="{F33AFDCA-505D-4178-BDD7-C2A590272AF5}" presName="dummy" presStyleCnt="0"/>
      <dgm:spPr/>
    </dgm:pt>
    <dgm:pt modelId="{DD733282-8F15-4CE7-953B-0664B414C104}" type="pres">
      <dgm:prSet presAssocID="{F33AFDCA-505D-4178-BDD7-C2A590272AF5}" presName="node" presStyleLbl="revTx" presStyleIdx="5" presStyleCnt="10">
        <dgm:presLayoutVars>
          <dgm:bulletEnabled val="1"/>
        </dgm:presLayoutVars>
      </dgm:prSet>
      <dgm:spPr/>
      <dgm:t>
        <a:bodyPr/>
        <a:lstStyle/>
        <a:p>
          <a:endParaRPr lang="en-US"/>
        </a:p>
      </dgm:t>
    </dgm:pt>
    <dgm:pt modelId="{CA33BEDF-BCFB-410F-A995-6E67092ED76E}" type="pres">
      <dgm:prSet presAssocID="{B9B2C620-D1AE-4564-997F-87E87CA60561}" presName="sibTrans" presStyleLbl="node1" presStyleIdx="5" presStyleCnt="10" custScaleX="117087" custScaleY="117087" custLinFactNeighborX="-5678" custLinFactNeighborY="-5004"/>
      <dgm:spPr/>
      <dgm:t>
        <a:bodyPr/>
        <a:lstStyle/>
        <a:p>
          <a:endParaRPr lang="en-US"/>
        </a:p>
      </dgm:t>
    </dgm:pt>
    <dgm:pt modelId="{E033989C-6E2B-4979-9D38-0090000DC6E4}" type="pres">
      <dgm:prSet presAssocID="{A39F9800-0434-422A-AE38-5F574E38E531}" presName="dummy" presStyleCnt="0"/>
      <dgm:spPr/>
    </dgm:pt>
    <dgm:pt modelId="{53748548-EFA7-4C80-814E-07E16A67CA75}" type="pres">
      <dgm:prSet presAssocID="{A39F9800-0434-422A-AE38-5F574E38E531}" presName="node" presStyleLbl="revTx" presStyleIdx="6" presStyleCnt="10">
        <dgm:presLayoutVars>
          <dgm:bulletEnabled val="1"/>
        </dgm:presLayoutVars>
      </dgm:prSet>
      <dgm:spPr/>
      <dgm:t>
        <a:bodyPr/>
        <a:lstStyle/>
        <a:p>
          <a:endParaRPr lang="en-US"/>
        </a:p>
      </dgm:t>
    </dgm:pt>
    <dgm:pt modelId="{2A852CDB-DB54-48F4-9520-2B232DF4E4E3}" type="pres">
      <dgm:prSet presAssocID="{7DDDC255-1EF3-4413-8D3D-18CF80B5F93C}" presName="sibTrans" presStyleLbl="node1" presStyleIdx="6" presStyleCnt="10" custScaleX="117087" custScaleY="117087" custLinFactNeighborX="-2649" custLinFactNeighborY="-210"/>
      <dgm:spPr/>
      <dgm:t>
        <a:bodyPr/>
        <a:lstStyle/>
        <a:p>
          <a:endParaRPr lang="en-US"/>
        </a:p>
      </dgm:t>
    </dgm:pt>
    <dgm:pt modelId="{76D8F6C6-D93A-430C-94BA-B51D3FD02189}" type="pres">
      <dgm:prSet presAssocID="{31E85ED6-9E70-4847-88CF-7C52A327CD33}" presName="dummy" presStyleCnt="0"/>
      <dgm:spPr/>
    </dgm:pt>
    <dgm:pt modelId="{C98977E7-BA88-4DF0-B194-1395AD26042D}" type="pres">
      <dgm:prSet presAssocID="{31E85ED6-9E70-4847-88CF-7C52A327CD33}" presName="node" presStyleLbl="revTx" presStyleIdx="7" presStyleCnt="10">
        <dgm:presLayoutVars>
          <dgm:bulletEnabled val="1"/>
        </dgm:presLayoutVars>
      </dgm:prSet>
      <dgm:spPr/>
      <dgm:t>
        <a:bodyPr/>
        <a:lstStyle/>
        <a:p>
          <a:endParaRPr lang="en-US"/>
        </a:p>
      </dgm:t>
    </dgm:pt>
    <dgm:pt modelId="{8180B51E-DE47-44AD-8161-40D75EE5B82A}" type="pres">
      <dgm:prSet presAssocID="{7F808E2B-EE9D-4110-9B77-9FA7D604BC0B}" presName="sibTrans" presStyleLbl="node1" presStyleIdx="7" presStyleCnt="10" custScaleX="117087" custScaleY="117087" custLinFactNeighborX="-5475" custLinFactNeighborY="2744"/>
      <dgm:spPr/>
      <dgm:t>
        <a:bodyPr/>
        <a:lstStyle/>
        <a:p>
          <a:endParaRPr lang="en-US"/>
        </a:p>
      </dgm:t>
    </dgm:pt>
    <dgm:pt modelId="{759537B0-A164-4C06-A568-EBD47BD3613A}" type="pres">
      <dgm:prSet presAssocID="{3D8C722C-ED1B-4D2F-AE12-D232E105AF7B}" presName="dummy" presStyleCnt="0"/>
      <dgm:spPr/>
    </dgm:pt>
    <dgm:pt modelId="{1933B959-4C4A-4FA3-B6E2-FFF48D99301A}" type="pres">
      <dgm:prSet presAssocID="{3D8C722C-ED1B-4D2F-AE12-D232E105AF7B}" presName="node" presStyleLbl="revTx" presStyleIdx="8" presStyleCnt="10">
        <dgm:presLayoutVars>
          <dgm:bulletEnabled val="1"/>
        </dgm:presLayoutVars>
      </dgm:prSet>
      <dgm:spPr/>
      <dgm:t>
        <a:bodyPr/>
        <a:lstStyle/>
        <a:p>
          <a:endParaRPr lang="en-US"/>
        </a:p>
      </dgm:t>
    </dgm:pt>
    <dgm:pt modelId="{ED62844A-860B-4642-B43E-3437F0B1A3BB}" type="pres">
      <dgm:prSet presAssocID="{2F37F756-DD43-4321-8DE8-6C02F54EB8A9}" presName="sibTrans" presStyleLbl="node1" presStyleIdx="8" presStyleCnt="10" custScaleX="117087" custScaleY="117087" custLinFactNeighborX="-14144" custLinFactNeighborY="5340"/>
      <dgm:spPr/>
      <dgm:t>
        <a:bodyPr/>
        <a:lstStyle/>
        <a:p>
          <a:endParaRPr lang="en-US"/>
        </a:p>
      </dgm:t>
    </dgm:pt>
    <dgm:pt modelId="{E73E1407-9390-4394-8B3C-ED0C56F8F295}" type="pres">
      <dgm:prSet presAssocID="{A4C58034-EDF7-4265-A47B-08B0AA690CF8}" presName="dummy" presStyleCnt="0"/>
      <dgm:spPr/>
    </dgm:pt>
    <dgm:pt modelId="{35C6858D-3AE5-4845-915D-0DCC41C3CB96}" type="pres">
      <dgm:prSet presAssocID="{A4C58034-EDF7-4265-A47B-08B0AA690CF8}" presName="node" presStyleLbl="revTx" presStyleIdx="9" presStyleCnt="10">
        <dgm:presLayoutVars>
          <dgm:bulletEnabled val="1"/>
        </dgm:presLayoutVars>
      </dgm:prSet>
      <dgm:spPr/>
      <dgm:t>
        <a:bodyPr/>
        <a:lstStyle/>
        <a:p>
          <a:endParaRPr lang="en-US"/>
        </a:p>
      </dgm:t>
    </dgm:pt>
    <dgm:pt modelId="{271609A2-F373-4808-ACA7-194A77AEAA33}" type="pres">
      <dgm:prSet presAssocID="{18FB7243-78AE-4F5E-A538-F9E30BE91C22}" presName="sibTrans" presStyleLbl="node1" presStyleIdx="9" presStyleCnt="10" custAng="21374501" custScaleX="117087" custScaleY="117087" custLinFactNeighborX="-14327" custLinFactNeighborY="1328"/>
      <dgm:spPr/>
      <dgm:t>
        <a:bodyPr/>
        <a:lstStyle/>
        <a:p>
          <a:endParaRPr lang="en-US"/>
        </a:p>
      </dgm:t>
    </dgm:pt>
  </dgm:ptLst>
  <dgm:cxnLst>
    <dgm:cxn modelId="{0657BEC7-3E61-46BE-AACC-BA5DFF543215}" type="presOf" srcId="{7F808E2B-EE9D-4110-9B77-9FA7D604BC0B}" destId="{8180B51E-DE47-44AD-8161-40D75EE5B82A}" srcOrd="0" destOrd="0" presId="urn:microsoft.com/office/officeart/2005/8/layout/cycle1"/>
    <dgm:cxn modelId="{FD6A3199-2C43-4193-B1A4-3C6002372437}" srcId="{97E780F5-152D-406E-ADDD-26F1C3282CF8}" destId="{7CB43EC4-453D-4C76-820F-6EF79FB1ABF4}" srcOrd="3" destOrd="0" parTransId="{F43F0154-62EE-41F2-B7FA-F3C500781883}" sibTransId="{01814FBC-1C14-4BD4-A999-87EF1C93CB51}"/>
    <dgm:cxn modelId="{D62D53C0-761F-485C-A6F7-D9DFAA4A43C2}" type="presOf" srcId="{A2B494A2-C565-4441-AF86-8B07618DC22B}" destId="{B9D660A5-29DF-4397-A73F-5170CE6EA68E}" srcOrd="0" destOrd="0" presId="urn:microsoft.com/office/officeart/2005/8/layout/cycle1"/>
    <dgm:cxn modelId="{775551EE-99A9-4CC4-9B6C-D06074645971}" type="presOf" srcId="{CA0386C2-AA8B-462E-BCEB-CC0BC5CD865A}" destId="{12C3D3E3-2BED-4CC1-9466-6FDFCC8F1EBF}" srcOrd="0" destOrd="0" presId="urn:microsoft.com/office/officeart/2005/8/layout/cycle1"/>
    <dgm:cxn modelId="{748A0AAC-B732-4673-A16F-C5812455B5D8}" srcId="{97E780F5-152D-406E-ADDD-26F1C3282CF8}" destId="{2A238058-C2A3-405E-A491-B95D826BF73C}" srcOrd="0" destOrd="0" parTransId="{81DE0AFF-FD7D-4398-B4AF-84E26B284760}" sibTransId="{CA0386C2-AA8B-462E-BCEB-CC0BC5CD865A}"/>
    <dgm:cxn modelId="{1D4E669C-395B-4BC6-895E-1E07A2EE1A2F}" type="presOf" srcId="{D8313B69-17DC-445A-8D27-5B571814D105}" destId="{5DDE5988-F6A3-4B3E-A197-77AD2778C0D2}" srcOrd="0" destOrd="0" presId="urn:microsoft.com/office/officeart/2005/8/layout/cycle1"/>
    <dgm:cxn modelId="{EA4EB4A7-A32A-4ACE-BBB6-A89967A40BE0}" type="presOf" srcId="{C709F9D8-3482-463D-87A5-6F490473C8AC}" destId="{9E2F8C62-4F28-41DD-8E84-E11E06F2BD7C}" srcOrd="0" destOrd="0" presId="urn:microsoft.com/office/officeart/2005/8/layout/cycle1"/>
    <dgm:cxn modelId="{C8BD1F0D-0CFA-4DAA-A0ED-52569DD57890}" type="presOf" srcId="{31E85ED6-9E70-4847-88CF-7C52A327CD33}" destId="{C98977E7-BA88-4DF0-B194-1395AD26042D}" srcOrd="0" destOrd="0" presId="urn:microsoft.com/office/officeart/2005/8/layout/cycle1"/>
    <dgm:cxn modelId="{2578B76D-7E63-41BA-BF26-D3797E653B5A}" type="presOf" srcId="{A4C58034-EDF7-4265-A47B-08B0AA690CF8}" destId="{35C6858D-3AE5-4845-915D-0DCC41C3CB96}" srcOrd="0" destOrd="0" presId="urn:microsoft.com/office/officeart/2005/8/layout/cycle1"/>
    <dgm:cxn modelId="{854539C2-74A7-46B0-B5A4-7C6C8CA988D5}" type="presOf" srcId="{2F37F756-DD43-4321-8DE8-6C02F54EB8A9}" destId="{ED62844A-860B-4642-B43E-3437F0B1A3BB}" srcOrd="0" destOrd="0" presId="urn:microsoft.com/office/officeart/2005/8/layout/cycle1"/>
    <dgm:cxn modelId="{2EC52873-C960-4D86-BE5C-B4313C354660}" type="presOf" srcId="{01814FBC-1C14-4BD4-A999-87EF1C93CB51}" destId="{BFBC988F-6A93-4ABC-BE92-5A2AA67A560D}" srcOrd="0" destOrd="0" presId="urn:microsoft.com/office/officeart/2005/8/layout/cycle1"/>
    <dgm:cxn modelId="{928FF983-216B-4B27-B966-BB0B191305DB}" srcId="{97E780F5-152D-406E-ADDD-26F1C3282CF8}" destId="{C709F9D8-3482-463D-87A5-6F490473C8AC}" srcOrd="1" destOrd="0" parTransId="{8FFF7671-930A-4462-B2F2-E2FC0BAA4855}" sibTransId="{7A461171-9CCD-45F3-8ACE-B99EF99121DD}"/>
    <dgm:cxn modelId="{47E7B13D-1E61-4532-B861-A009668070D3}" srcId="{97E780F5-152D-406E-ADDD-26F1C3282CF8}" destId="{31E85ED6-9E70-4847-88CF-7C52A327CD33}" srcOrd="7" destOrd="0" parTransId="{DD4945BB-2CC3-4AAD-85DB-9F5C3D617751}" sibTransId="{7F808E2B-EE9D-4110-9B77-9FA7D604BC0B}"/>
    <dgm:cxn modelId="{E1305B02-24B7-4D0B-B213-16E5D70C5AF8}" srcId="{97E780F5-152D-406E-ADDD-26F1C3282CF8}" destId="{A2B494A2-C565-4441-AF86-8B07618DC22B}" srcOrd="2" destOrd="0" parTransId="{1016ECA7-1ED8-4179-A8F7-C2FBBB8460C8}" sibTransId="{B785C93A-7CCD-4053-AACD-931A39F0C5EC}"/>
    <dgm:cxn modelId="{29E7F950-A459-4835-A7D9-8A46568D646C}" type="presOf" srcId="{97E780F5-152D-406E-ADDD-26F1C3282CF8}" destId="{4214BA37-22FA-40CB-B93C-839735C632BD}" srcOrd="0" destOrd="0" presId="urn:microsoft.com/office/officeart/2005/8/layout/cycle1"/>
    <dgm:cxn modelId="{CDE0F308-BFCA-454B-A3A6-ECE3A898A600}" type="presOf" srcId="{F33AFDCA-505D-4178-BDD7-C2A590272AF5}" destId="{DD733282-8F15-4CE7-953B-0664B414C104}" srcOrd="0" destOrd="0" presId="urn:microsoft.com/office/officeart/2005/8/layout/cycle1"/>
    <dgm:cxn modelId="{9485EF21-6E18-4915-81F6-AE3F12822B18}" type="presOf" srcId="{B785C93A-7CCD-4053-AACD-931A39F0C5EC}" destId="{1542776A-CB74-4A65-86EC-B446DD211DD7}" srcOrd="0" destOrd="0" presId="urn:microsoft.com/office/officeart/2005/8/layout/cycle1"/>
    <dgm:cxn modelId="{ABF0FD92-B0D3-4538-A9F5-CCF49B8B90E0}" type="presOf" srcId="{3D8C722C-ED1B-4D2F-AE12-D232E105AF7B}" destId="{1933B959-4C4A-4FA3-B6E2-FFF48D99301A}" srcOrd="0" destOrd="0" presId="urn:microsoft.com/office/officeart/2005/8/layout/cycle1"/>
    <dgm:cxn modelId="{6E1D4E4D-F3FE-4B89-8D29-882B1C53B01E}" type="presOf" srcId="{18FB7243-78AE-4F5E-A538-F9E30BE91C22}" destId="{271609A2-F373-4808-ACA7-194A77AEAA33}" srcOrd="0" destOrd="0" presId="urn:microsoft.com/office/officeart/2005/8/layout/cycle1"/>
    <dgm:cxn modelId="{E5A59C74-ABB0-4D95-89C0-A6F2D35E62ED}" type="presOf" srcId="{7A461171-9CCD-45F3-8ACE-B99EF99121DD}" destId="{5EBB6DD8-0E82-48F0-8472-22B2506309C9}" srcOrd="0" destOrd="0" presId="urn:microsoft.com/office/officeart/2005/8/layout/cycle1"/>
    <dgm:cxn modelId="{B473BABC-3C18-4FCB-89EB-77C5A75790E6}" srcId="{97E780F5-152D-406E-ADDD-26F1C3282CF8}" destId="{A4C58034-EDF7-4265-A47B-08B0AA690CF8}" srcOrd="9" destOrd="0" parTransId="{55D07594-0E01-4741-BCF6-9C6CC5B9B959}" sibTransId="{18FB7243-78AE-4F5E-A538-F9E30BE91C22}"/>
    <dgm:cxn modelId="{6706ED95-C654-4404-A450-891C47E3F08D}" srcId="{97E780F5-152D-406E-ADDD-26F1C3282CF8}" destId="{A39F9800-0434-422A-AE38-5F574E38E531}" srcOrd="6" destOrd="0" parTransId="{7B2AE255-FC12-4698-AE63-8F1536A071F9}" sibTransId="{7DDDC255-1EF3-4413-8D3D-18CF80B5F93C}"/>
    <dgm:cxn modelId="{FD4EFB83-F1AE-4069-8CFF-1F8F90BF8461}" type="presOf" srcId="{7CB43EC4-453D-4C76-820F-6EF79FB1ABF4}" destId="{FD7EAED0-4E30-456D-8707-3D9AAB83758C}" srcOrd="0" destOrd="0" presId="urn:microsoft.com/office/officeart/2005/8/layout/cycle1"/>
    <dgm:cxn modelId="{843377D1-5221-4BE7-8D1D-EFB7E3E2C633}" srcId="{97E780F5-152D-406E-ADDD-26F1C3282CF8}" destId="{D8313B69-17DC-445A-8D27-5B571814D105}" srcOrd="4" destOrd="0" parTransId="{53161F85-2FC9-43AD-924C-F46380ACDD6A}" sibTransId="{A4B30A65-0CEA-4E77-8070-ABC18C06B8C1}"/>
    <dgm:cxn modelId="{23A1D6E1-9FB5-485A-9CD9-38682C53316A}" type="presOf" srcId="{7DDDC255-1EF3-4413-8D3D-18CF80B5F93C}" destId="{2A852CDB-DB54-48F4-9520-2B232DF4E4E3}" srcOrd="0" destOrd="0" presId="urn:microsoft.com/office/officeart/2005/8/layout/cycle1"/>
    <dgm:cxn modelId="{9A41502D-AFB4-4623-9C08-EF56B172B7F1}" srcId="{97E780F5-152D-406E-ADDD-26F1C3282CF8}" destId="{F33AFDCA-505D-4178-BDD7-C2A590272AF5}" srcOrd="5" destOrd="0" parTransId="{CFE88787-923C-4AB5-9E74-121A57AC1C06}" sibTransId="{B9B2C620-D1AE-4564-997F-87E87CA60561}"/>
    <dgm:cxn modelId="{EB1CB02F-2ADE-4E02-AFCA-5E5200F75B71}" type="presOf" srcId="{B9B2C620-D1AE-4564-997F-87E87CA60561}" destId="{CA33BEDF-BCFB-410F-A995-6E67092ED76E}" srcOrd="0" destOrd="0" presId="urn:microsoft.com/office/officeart/2005/8/layout/cycle1"/>
    <dgm:cxn modelId="{DBEEAD15-783D-431D-BB93-F6104CC673E1}" type="presOf" srcId="{2A238058-C2A3-405E-A491-B95D826BF73C}" destId="{FAD48EB0-2003-4B9A-ADE7-3BB31CE297B8}" srcOrd="0" destOrd="0" presId="urn:microsoft.com/office/officeart/2005/8/layout/cycle1"/>
    <dgm:cxn modelId="{A454E5B5-9A71-4B14-B246-D4418BD31A9C}" type="presOf" srcId="{A4B30A65-0CEA-4E77-8070-ABC18C06B8C1}" destId="{510DC747-5688-4459-B548-B8729F737B98}" srcOrd="0" destOrd="0" presId="urn:microsoft.com/office/officeart/2005/8/layout/cycle1"/>
    <dgm:cxn modelId="{037B36B0-9743-49AC-82D7-C942A9AC806B}" srcId="{97E780F5-152D-406E-ADDD-26F1C3282CF8}" destId="{3D8C722C-ED1B-4D2F-AE12-D232E105AF7B}" srcOrd="8" destOrd="0" parTransId="{B79792E9-8617-48AA-B0DE-3494EED40E8D}" sibTransId="{2F37F756-DD43-4321-8DE8-6C02F54EB8A9}"/>
    <dgm:cxn modelId="{64A83D83-16C1-411A-B7F7-E7730FB1FAD6}" type="presOf" srcId="{A39F9800-0434-422A-AE38-5F574E38E531}" destId="{53748548-EFA7-4C80-814E-07E16A67CA75}" srcOrd="0" destOrd="0" presId="urn:microsoft.com/office/officeart/2005/8/layout/cycle1"/>
    <dgm:cxn modelId="{51941E90-7E0F-4CFC-A3FE-AB546345F1D0}" type="presParOf" srcId="{4214BA37-22FA-40CB-B93C-839735C632BD}" destId="{791B4728-5F17-4F67-8252-CC38F0C37BD2}" srcOrd="0" destOrd="0" presId="urn:microsoft.com/office/officeart/2005/8/layout/cycle1"/>
    <dgm:cxn modelId="{D43A2420-6CB4-44ED-88AC-2927E4DBB7CE}" type="presParOf" srcId="{4214BA37-22FA-40CB-B93C-839735C632BD}" destId="{FAD48EB0-2003-4B9A-ADE7-3BB31CE297B8}" srcOrd="1" destOrd="0" presId="urn:microsoft.com/office/officeart/2005/8/layout/cycle1"/>
    <dgm:cxn modelId="{A43DFEFE-72EF-4945-AFD3-9A8A7F163DC1}" type="presParOf" srcId="{4214BA37-22FA-40CB-B93C-839735C632BD}" destId="{12C3D3E3-2BED-4CC1-9466-6FDFCC8F1EBF}" srcOrd="2" destOrd="0" presId="urn:microsoft.com/office/officeart/2005/8/layout/cycle1"/>
    <dgm:cxn modelId="{F87B5070-6867-40CB-B8B3-8D5F954096F2}" type="presParOf" srcId="{4214BA37-22FA-40CB-B93C-839735C632BD}" destId="{2C077433-F791-4163-9784-43D0E602FF89}" srcOrd="3" destOrd="0" presId="urn:microsoft.com/office/officeart/2005/8/layout/cycle1"/>
    <dgm:cxn modelId="{E5320ED2-66EC-4C60-BB5D-65DCB346AA31}" type="presParOf" srcId="{4214BA37-22FA-40CB-B93C-839735C632BD}" destId="{9E2F8C62-4F28-41DD-8E84-E11E06F2BD7C}" srcOrd="4" destOrd="0" presId="urn:microsoft.com/office/officeart/2005/8/layout/cycle1"/>
    <dgm:cxn modelId="{E2119291-369C-457F-95EE-4D2A559C439E}" type="presParOf" srcId="{4214BA37-22FA-40CB-B93C-839735C632BD}" destId="{5EBB6DD8-0E82-48F0-8472-22B2506309C9}" srcOrd="5" destOrd="0" presId="urn:microsoft.com/office/officeart/2005/8/layout/cycle1"/>
    <dgm:cxn modelId="{7842EE8B-56AA-48F6-AA37-15D0125A071B}" type="presParOf" srcId="{4214BA37-22FA-40CB-B93C-839735C632BD}" destId="{D2D3E320-723A-4246-A346-D77CEBE9C1B7}" srcOrd="6" destOrd="0" presId="urn:microsoft.com/office/officeart/2005/8/layout/cycle1"/>
    <dgm:cxn modelId="{6FD4A82A-1A34-44D0-AA28-06222FADE7DA}" type="presParOf" srcId="{4214BA37-22FA-40CB-B93C-839735C632BD}" destId="{B9D660A5-29DF-4397-A73F-5170CE6EA68E}" srcOrd="7" destOrd="0" presId="urn:microsoft.com/office/officeart/2005/8/layout/cycle1"/>
    <dgm:cxn modelId="{F339DF77-BF00-4E66-B891-FEF6C412D0CF}" type="presParOf" srcId="{4214BA37-22FA-40CB-B93C-839735C632BD}" destId="{1542776A-CB74-4A65-86EC-B446DD211DD7}" srcOrd="8" destOrd="0" presId="urn:microsoft.com/office/officeart/2005/8/layout/cycle1"/>
    <dgm:cxn modelId="{A7A19787-CC24-4A10-87D4-7AE0E6421384}" type="presParOf" srcId="{4214BA37-22FA-40CB-B93C-839735C632BD}" destId="{57000547-7E60-4E01-AF52-A51A3D5913BB}" srcOrd="9" destOrd="0" presId="urn:microsoft.com/office/officeart/2005/8/layout/cycle1"/>
    <dgm:cxn modelId="{D0972D7A-058D-4AA7-A1D0-49CC7FD0620A}" type="presParOf" srcId="{4214BA37-22FA-40CB-B93C-839735C632BD}" destId="{FD7EAED0-4E30-456D-8707-3D9AAB83758C}" srcOrd="10" destOrd="0" presId="urn:microsoft.com/office/officeart/2005/8/layout/cycle1"/>
    <dgm:cxn modelId="{F16554E1-11CC-431E-A7AE-B6113C194B1C}" type="presParOf" srcId="{4214BA37-22FA-40CB-B93C-839735C632BD}" destId="{BFBC988F-6A93-4ABC-BE92-5A2AA67A560D}" srcOrd="11" destOrd="0" presId="urn:microsoft.com/office/officeart/2005/8/layout/cycle1"/>
    <dgm:cxn modelId="{4578ACF1-87F9-4FF2-B748-46EEE4DE123B}" type="presParOf" srcId="{4214BA37-22FA-40CB-B93C-839735C632BD}" destId="{48761A0D-6034-496B-85D5-84B55317391C}" srcOrd="12" destOrd="0" presId="urn:microsoft.com/office/officeart/2005/8/layout/cycle1"/>
    <dgm:cxn modelId="{D1D4B703-D11D-41D1-B9F5-F162B4D92FCB}" type="presParOf" srcId="{4214BA37-22FA-40CB-B93C-839735C632BD}" destId="{5DDE5988-F6A3-4B3E-A197-77AD2778C0D2}" srcOrd="13" destOrd="0" presId="urn:microsoft.com/office/officeart/2005/8/layout/cycle1"/>
    <dgm:cxn modelId="{E8D14FE4-D862-465C-B1F5-0AF172B5B7D6}" type="presParOf" srcId="{4214BA37-22FA-40CB-B93C-839735C632BD}" destId="{510DC747-5688-4459-B548-B8729F737B98}" srcOrd="14" destOrd="0" presId="urn:microsoft.com/office/officeart/2005/8/layout/cycle1"/>
    <dgm:cxn modelId="{64337870-BA75-4A18-B8C8-4CD4281C5B8D}" type="presParOf" srcId="{4214BA37-22FA-40CB-B93C-839735C632BD}" destId="{A6EF30FC-C7B6-4486-9576-217CA32828C9}" srcOrd="15" destOrd="0" presId="urn:microsoft.com/office/officeart/2005/8/layout/cycle1"/>
    <dgm:cxn modelId="{165176EE-746A-4876-A386-E3022D3FB7D3}" type="presParOf" srcId="{4214BA37-22FA-40CB-B93C-839735C632BD}" destId="{DD733282-8F15-4CE7-953B-0664B414C104}" srcOrd="16" destOrd="0" presId="urn:microsoft.com/office/officeart/2005/8/layout/cycle1"/>
    <dgm:cxn modelId="{2734D664-4C46-42E5-96CB-1293889BC1AB}" type="presParOf" srcId="{4214BA37-22FA-40CB-B93C-839735C632BD}" destId="{CA33BEDF-BCFB-410F-A995-6E67092ED76E}" srcOrd="17" destOrd="0" presId="urn:microsoft.com/office/officeart/2005/8/layout/cycle1"/>
    <dgm:cxn modelId="{772DD8B4-0F02-400C-9DCD-04810E478850}" type="presParOf" srcId="{4214BA37-22FA-40CB-B93C-839735C632BD}" destId="{E033989C-6E2B-4979-9D38-0090000DC6E4}" srcOrd="18" destOrd="0" presId="urn:microsoft.com/office/officeart/2005/8/layout/cycle1"/>
    <dgm:cxn modelId="{4ABBF964-5429-4420-B8B9-8355E1D2BFAE}" type="presParOf" srcId="{4214BA37-22FA-40CB-B93C-839735C632BD}" destId="{53748548-EFA7-4C80-814E-07E16A67CA75}" srcOrd="19" destOrd="0" presId="urn:microsoft.com/office/officeart/2005/8/layout/cycle1"/>
    <dgm:cxn modelId="{2398AB32-CD35-4BB4-A302-A75B97D7447C}" type="presParOf" srcId="{4214BA37-22FA-40CB-B93C-839735C632BD}" destId="{2A852CDB-DB54-48F4-9520-2B232DF4E4E3}" srcOrd="20" destOrd="0" presId="urn:microsoft.com/office/officeart/2005/8/layout/cycle1"/>
    <dgm:cxn modelId="{2241DE68-6047-4ECA-B536-D19243F28D5B}" type="presParOf" srcId="{4214BA37-22FA-40CB-B93C-839735C632BD}" destId="{76D8F6C6-D93A-430C-94BA-B51D3FD02189}" srcOrd="21" destOrd="0" presId="urn:microsoft.com/office/officeart/2005/8/layout/cycle1"/>
    <dgm:cxn modelId="{3B63341D-C4A2-4241-BFB2-BE26465DBD47}" type="presParOf" srcId="{4214BA37-22FA-40CB-B93C-839735C632BD}" destId="{C98977E7-BA88-4DF0-B194-1395AD26042D}" srcOrd="22" destOrd="0" presId="urn:microsoft.com/office/officeart/2005/8/layout/cycle1"/>
    <dgm:cxn modelId="{B2F24A3C-CBA0-47DC-9C04-5E6CBB567DDD}" type="presParOf" srcId="{4214BA37-22FA-40CB-B93C-839735C632BD}" destId="{8180B51E-DE47-44AD-8161-40D75EE5B82A}" srcOrd="23" destOrd="0" presId="urn:microsoft.com/office/officeart/2005/8/layout/cycle1"/>
    <dgm:cxn modelId="{41F8897E-4271-4399-82EE-222D5E435BE4}" type="presParOf" srcId="{4214BA37-22FA-40CB-B93C-839735C632BD}" destId="{759537B0-A164-4C06-A568-EBD47BD3613A}" srcOrd="24" destOrd="0" presId="urn:microsoft.com/office/officeart/2005/8/layout/cycle1"/>
    <dgm:cxn modelId="{29F9B122-180B-4FC4-A02C-8AEADC466D98}" type="presParOf" srcId="{4214BA37-22FA-40CB-B93C-839735C632BD}" destId="{1933B959-4C4A-4FA3-B6E2-FFF48D99301A}" srcOrd="25" destOrd="0" presId="urn:microsoft.com/office/officeart/2005/8/layout/cycle1"/>
    <dgm:cxn modelId="{E71031C3-F968-4616-92FB-1A01EA1E6D2E}" type="presParOf" srcId="{4214BA37-22FA-40CB-B93C-839735C632BD}" destId="{ED62844A-860B-4642-B43E-3437F0B1A3BB}" srcOrd="26" destOrd="0" presId="urn:microsoft.com/office/officeart/2005/8/layout/cycle1"/>
    <dgm:cxn modelId="{E069729C-9E52-42B5-887D-492A4E960002}" type="presParOf" srcId="{4214BA37-22FA-40CB-B93C-839735C632BD}" destId="{E73E1407-9390-4394-8B3C-ED0C56F8F295}" srcOrd="27" destOrd="0" presId="urn:microsoft.com/office/officeart/2005/8/layout/cycle1"/>
    <dgm:cxn modelId="{31E71ECE-8074-4112-8A92-76E38EAE3DEA}" type="presParOf" srcId="{4214BA37-22FA-40CB-B93C-839735C632BD}" destId="{35C6858D-3AE5-4845-915D-0DCC41C3CB96}" srcOrd="28" destOrd="0" presId="urn:microsoft.com/office/officeart/2005/8/layout/cycle1"/>
    <dgm:cxn modelId="{36B11E9A-1B21-45C1-A4B2-F53DAEF94A1D}" type="presParOf" srcId="{4214BA37-22FA-40CB-B93C-839735C632BD}" destId="{271609A2-F373-4808-ACA7-194A77AEAA33}" srcOrd="29"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D64B56-8593-4EFD-AF71-92B30D0FA216}"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0E6254-2C33-461E-82A9-75A4FF23B372}" type="slidenum">
              <a:rPr lang="en-US" smtClean="0"/>
              <a:t>‹#›</a:t>
            </a:fld>
            <a:endParaRPr lang="en-US"/>
          </a:p>
        </p:txBody>
      </p:sp>
    </p:spTree>
    <p:extLst>
      <p:ext uri="{BB962C8B-B14F-4D97-AF65-F5344CB8AC3E}">
        <p14:creationId xmlns:p14="http://schemas.microsoft.com/office/powerpoint/2010/main" val="1321441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0E6254-2C33-461E-82A9-75A4FF23B372}" type="slidenum">
              <a:rPr lang="en-US" smtClean="0"/>
              <a:t>11</a:t>
            </a:fld>
            <a:endParaRPr lang="en-US"/>
          </a:p>
        </p:txBody>
      </p:sp>
    </p:spTree>
    <p:extLst>
      <p:ext uri="{BB962C8B-B14F-4D97-AF65-F5344CB8AC3E}">
        <p14:creationId xmlns:p14="http://schemas.microsoft.com/office/powerpoint/2010/main" val="2805260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2CD027-0319-31C8-D091-4980A38ACF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62F3F384-75C2-1933-63DA-5F04DF939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E6BAF19-EE68-5927-2D8B-A11F87E7A4D0}"/>
              </a:ext>
            </a:extLst>
          </p:cNvPr>
          <p:cNvSpPr>
            <a:spLocks noGrp="1"/>
          </p:cNvSpPr>
          <p:nvPr>
            <p:ph type="dt" sz="half" idx="10"/>
          </p:nvPr>
        </p:nvSpPr>
        <p:spPr/>
        <p:txBody>
          <a:bodyPr/>
          <a:lstStyle/>
          <a:p>
            <a:fld id="{F95F9DAF-0B46-46F1-9308-AE3C830B3263}" type="datetime1">
              <a:rPr lang="en-US" smtClean="0"/>
              <a:t>7/17/2026</a:t>
            </a:fld>
            <a:endParaRPr lang="en-US"/>
          </a:p>
        </p:txBody>
      </p:sp>
      <p:sp>
        <p:nvSpPr>
          <p:cNvPr id="5" name="Footer Placeholder 4">
            <a:extLst>
              <a:ext uri="{FF2B5EF4-FFF2-40B4-BE49-F238E27FC236}">
                <a16:creationId xmlns:a16="http://schemas.microsoft.com/office/drawing/2014/main" xmlns="" id="{4C82E409-C7AB-D9AB-C23D-6900BBB1DC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2A4502-E799-A625-2D2B-7133538DBE48}"/>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1032527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6CACC8-5808-B6ED-674E-EF3523B04C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A8C5AEE-421A-9B0B-68EB-306D7B7C4A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DC49B59-35CA-54CA-FEEA-B4256FA2778D}"/>
              </a:ext>
            </a:extLst>
          </p:cNvPr>
          <p:cNvSpPr>
            <a:spLocks noGrp="1"/>
          </p:cNvSpPr>
          <p:nvPr>
            <p:ph type="dt" sz="half" idx="10"/>
          </p:nvPr>
        </p:nvSpPr>
        <p:spPr/>
        <p:txBody>
          <a:bodyPr/>
          <a:lstStyle/>
          <a:p>
            <a:fld id="{3876CF68-1962-4FF1-AF1E-009944762143}" type="datetime1">
              <a:rPr lang="en-US" smtClean="0"/>
              <a:t>7/17/2026</a:t>
            </a:fld>
            <a:endParaRPr lang="en-US"/>
          </a:p>
        </p:txBody>
      </p:sp>
      <p:sp>
        <p:nvSpPr>
          <p:cNvPr id="5" name="Footer Placeholder 4">
            <a:extLst>
              <a:ext uri="{FF2B5EF4-FFF2-40B4-BE49-F238E27FC236}">
                <a16:creationId xmlns:a16="http://schemas.microsoft.com/office/drawing/2014/main" xmlns="" id="{C5176FBF-1FC3-351B-2886-1130A80ED0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70B165F-1A4D-FFF5-3C7A-97669C1B8650}"/>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2055488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27E2A7B-4CEE-15A2-14C8-8D8E56BD95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9B2CCDA6-93D0-688D-8A31-DE43D4D2F8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99C8E43-CE9C-A441-2C54-6D9DE5415CF2}"/>
              </a:ext>
            </a:extLst>
          </p:cNvPr>
          <p:cNvSpPr>
            <a:spLocks noGrp="1"/>
          </p:cNvSpPr>
          <p:nvPr>
            <p:ph type="dt" sz="half" idx="10"/>
          </p:nvPr>
        </p:nvSpPr>
        <p:spPr/>
        <p:txBody>
          <a:bodyPr/>
          <a:lstStyle/>
          <a:p>
            <a:fld id="{E864880F-7265-47D0-A3CD-543F3BEE24D1}" type="datetime1">
              <a:rPr lang="en-US" smtClean="0"/>
              <a:t>7/17/2026</a:t>
            </a:fld>
            <a:endParaRPr lang="en-US"/>
          </a:p>
        </p:txBody>
      </p:sp>
      <p:sp>
        <p:nvSpPr>
          <p:cNvPr id="5" name="Footer Placeholder 4">
            <a:extLst>
              <a:ext uri="{FF2B5EF4-FFF2-40B4-BE49-F238E27FC236}">
                <a16:creationId xmlns:a16="http://schemas.microsoft.com/office/drawing/2014/main" xmlns="" id="{45815C52-E910-73B9-1695-3206E647E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0CAFFB-5246-53DD-C423-92B9FEC03BC9}"/>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255056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CF9504-6868-975F-E678-336572387E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DD0D04E-D192-D08D-A9A5-6436528A35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8F0AA5C-6B3F-9C10-1D62-DDF7FBFBC99D}"/>
              </a:ext>
            </a:extLst>
          </p:cNvPr>
          <p:cNvSpPr>
            <a:spLocks noGrp="1"/>
          </p:cNvSpPr>
          <p:nvPr>
            <p:ph type="dt" sz="half" idx="10"/>
          </p:nvPr>
        </p:nvSpPr>
        <p:spPr/>
        <p:txBody>
          <a:bodyPr/>
          <a:lstStyle/>
          <a:p>
            <a:fld id="{E7FB29A6-BD5F-4DBB-BF44-CAFF981A10B9}" type="datetime1">
              <a:rPr lang="en-US" smtClean="0"/>
              <a:t>7/17/2026</a:t>
            </a:fld>
            <a:endParaRPr lang="en-US"/>
          </a:p>
        </p:txBody>
      </p:sp>
      <p:sp>
        <p:nvSpPr>
          <p:cNvPr id="5" name="Footer Placeholder 4">
            <a:extLst>
              <a:ext uri="{FF2B5EF4-FFF2-40B4-BE49-F238E27FC236}">
                <a16:creationId xmlns:a16="http://schemas.microsoft.com/office/drawing/2014/main" xmlns="" id="{F147A080-E8F5-D4F4-0154-46188B0788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15BC0B9-31EF-2B14-2021-A029FFFB1EA2}"/>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1018548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D3ED5C-2ABB-AC80-A1D6-A2A13E7EAE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95A3CDC-A52C-7AEE-C9F6-B2D9561660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6CB81B2-E210-418D-8383-4EF1E5ABF243}"/>
              </a:ext>
            </a:extLst>
          </p:cNvPr>
          <p:cNvSpPr>
            <a:spLocks noGrp="1"/>
          </p:cNvSpPr>
          <p:nvPr>
            <p:ph type="dt" sz="half" idx="10"/>
          </p:nvPr>
        </p:nvSpPr>
        <p:spPr/>
        <p:txBody>
          <a:bodyPr/>
          <a:lstStyle/>
          <a:p>
            <a:fld id="{BCDB0843-8CEB-488D-A880-63E2597D64E6}" type="datetime1">
              <a:rPr lang="en-US" smtClean="0"/>
              <a:t>7/17/2026</a:t>
            </a:fld>
            <a:endParaRPr lang="en-US"/>
          </a:p>
        </p:txBody>
      </p:sp>
      <p:sp>
        <p:nvSpPr>
          <p:cNvPr id="5" name="Footer Placeholder 4">
            <a:extLst>
              <a:ext uri="{FF2B5EF4-FFF2-40B4-BE49-F238E27FC236}">
                <a16:creationId xmlns:a16="http://schemas.microsoft.com/office/drawing/2014/main" xmlns="" id="{5B5E3FEF-AD48-0E37-9CAE-C4F83D2631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2ED76F8-4AF3-CE34-7162-9853530444AB}"/>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904844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6A273D-6D17-686C-7ECD-09C3E253C6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6BB615A-D4DF-B2D5-ABE3-2F153A77A4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00949A0-BD95-9BD2-F6F7-A3F0BA73AF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22DD9D07-58A4-6CC2-0F2B-F2796F9C9D92}"/>
              </a:ext>
            </a:extLst>
          </p:cNvPr>
          <p:cNvSpPr>
            <a:spLocks noGrp="1"/>
          </p:cNvSpPr>
          <p:nvPr>
            <p:ph type="dt" sz="half" idx="10"/>
          </p:nvPr>
        </p:nvSpPr>
        <p:spPr/>
        <p:txBody>
          <a:bodyPr/>
          <a:lstStyle/>
          <a:p>
            <a:fld id="{F03210D9-26C7-4873-8E11-D01AA1EDFA59}" type="datetime1">
              <a:rPr lang="en-US" smtClean="0"/>
              <a:t>7/17/2026</a:t>
            </a:fld>
            <a:endParaRPr lang="en-US"/>
          </a:p>
        </p:txBody>
      </p:sp>
      <p:sp>
        <p:nvSpPr>
          <p:cNvPr id="6" name="Footer Placeholder 5">
            <a:extLst>
              <a:ext uri="{FF2B5EF4-FFF2-40B4-BE49-F238E27FC236}">
                <a16:creationId xmlns:a16="http://schemas.microsoft.com/office/drawing/2014/main" xmlns="" id="{633FAFA5-4684-AEFF-079B-2EA5B46581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612AB77-9748-0447-FCFB-8718F51567BE}"/>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4185432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248A92-83EA-11C7-D0EC-25DBAB23B7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D4B53B1-3393-E5E4-B6CB-8089FDB44D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2DCD6E0-E748-5D3A-7F1D-724C6A575E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AA0FA28-0A3F-C899-B2D8-4ACECB5F51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2B3A883-E998-F663-870C-D94814E19B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ADA1C37-DEB2-60F7-BF2C-FDE37A93A661}"/>
              </a:ext>
            </a:extLst>
          </p:cNvPr>
          <p:cNvSpPr>
            <a:spLocks noGrp="1"/>
          </p:cNvSpPr>
          <p:nvPr>
            <p:ph type="dt" sz="half" idx="10"/>
          </p:nvPr>
        </p:nvSpPr>
        <p:spPr/>
        <p:txBody>
          <a:bodyPr/>
          <a:lstStyle/>
          <a:p>
            <a:fld id="{0DBFA63D-B9C0-4E7F-A4AC-ECDF8A3D95C9}" type="datetime1">
              <a:rPr lang="en-US" smtClean="0"/>
              <a:t>7/17/2026</a:t>
            </a:fld>
            <a:endParaRPr lang="en-US"/>
          </a:p>
        </p:txBody>
      </p:sp>
      <p:sp>
        <p:nvSpPr>
          <p:cNvPr id="8" name="Footer Placeholder 7">
            <a:extLst>
              <a:ext uri="{FF2B5EF4-FFF2-40B4-BE49-F238E27FC236}">
                <a16:creationId xmlns:a16="http://schemas.microsoft.com/office/drawing/2014/main" xmlns="" id="{73344DFD-8640-2A44-9858-FABB8B5066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6D555B0-71ED-5E6E-287D-03884F66190F}"/>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148729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F04E2D-09C4-4CF6-1086-322B4CC407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3E9865B-F748-DDE5-B85B-5CAAC1CFD907}"/>
              </a:ext>
            </a:extLst>
          </p:cNvPr>
          <p:cNvSpPr>
            <a:spLocks noGrp="1"/>
          </p:cNvSpPr>
          <p:nvPr>
            <p:ph type="dt" sz="half" idx="10"/>
          </p:nvPr>
        </p:nvSpPr>
        <p:spPr/>
        <p:txBody>
          <a:bodyPr/>
          <a:lstStyle/>
          <a:p>
            <a:fld id="{81BFB9FB-DAFB-4B29-80EC-08C13A95A7B3}" type="datetime1">
              <a:rPr lang="en-US" smtClean="0"/>
              <a:t>7/17/2026</a:t>
            </a:fld>
            <a:endParaRPr lang="en-US"/>
          </a:p>
        </p:txBody>
      </p:sp>
      <p:sp>
        <p:nvSpPr>
          <p:cNvPr id="4" name="Footer Placeholder 3">
            <a:extLst>
              <a:ext uri="{FF2B5EF4-FFF2-40B4-BE49-F238E27FC236}">
                <a16:creationId xmlns:a16="http://schemas.microsoft.com/office/drawing/2014/main" xmlns="" id="{9EF8CC49-3914-C43C-DFCA-EB1016B75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196E4119-8777-AD4C-C5CA-126594E70B5C}"/>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11380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9C0456F-6714-C1A2-A241-EFF34C19C66F}"/>
              </a:ext>
            </a:extLst>
          </p:cNvPr>
          <p:cNvSpPr>
            <a:spLocks noGrp="1"/>
          </p:cNvSpPr>
          <p:nvPr>
            <p:ph type="dt" sz="half" idx="10"/>
          </p:nvPr>
        </p:nvSpPr>
        <p:spPr/>
        <p:txBody>
          <a:bodyPr/>
          <a:lstStyle/>
          <a:p>
            <a:fld id="{43D5EB4E-61EA-4FD5-934F-578548C895B6}" type="datetime1">
              <a:rPr lang="en-US" smtClean="0"/>
              <a:t>7/17/2026</a:t>
            </a:fld>
            <a:endParaRPr lang="en-US"/>
          </a:p>
        </p:txBody>
      </p:sp>
      <p:sp>
        <p:nvSpPr>
          <p:cNvPr id="3" name="Footer Placeholder 2">
            <a:extLst>
              <a:ext uri="{FF2B5EF4-FFF2-40B4-BE49-F238E27FC236}">
                <a16:creationId xmlns:a16="http://schemas.microsoft.com/office/drawing/2014/main" xmlns="" id="{8F0084FB-3BDD-F3BB-C19B-7A5B5815B8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57B7ADA3-9A11-CE37-BF82-94A2BF011DC8}"/>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3017281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E51046-677B-8795-CA0D-80EC302AD0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89A6D96-A115-2786-220A-304716ECD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C16E4E6-3900-DAB2-07FA-2ACD958AF9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7387FA2-8AF1-7E4F-BC69-911CFF833DD6}"/>
              </a:ext>
            </a:extLst>
          </p:cNvPr>
          <p:cNvSpPr>
            <a:spLocks noGrp="1"/>
          </p:cNvSpPr>
          <p:nvPr>
            <p:ph type="dt" sz="half" idx="10"/>
          </p:nvPr>
        </p:nvSpPr>
        <p:spPr/>
        <p:txBody>
          <a:bodyPr/>
          <a:lstStyle/>
          <a:p>
            <a:fld id="{815B5DEF-4336-42E5-B7C9-E927D0213EFA}" type="datetime1">
              <a:rPr lang="en-US" smtClean="0"/>
              <a:t>7/17/2026</a:t>
            </a:fld>
            <a:endParaRPr lang="en-US"/>
          </a:p>
        </p:txBody>
      </p:sp>
      <p:sp>
        <p:nvSpPr>
          <p:cNvPr id="6" name="Footer Placeholder 5">
            <a:extLst>
              <a:ext uri="{FF2B5EF4-FFF2-40B4-BE49-F238E27FC236}">
                <a16:creationId xmlns:a16="http://schemas.microsoft.com/office/drawing/2014/main" xmlns="" id="{EAC3E0A3-DF41-FD7D-FDF0-F3E54C4033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92436F8-857F-CCEA-9D44-6B267BC59A67}"/>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2809466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8FA7A0-EF3A-DC70-4D2A-E68CE4D05F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4D513BB8-1818-B010-8BCF-A4FE57A2DD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C190CF9-1749-A95D-A051-5614C07F0B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B9952D8-6623-B896-6DAC-F49EA968EDAA}"/>
              </a:ext>
            </a:extLst>
          </p:cNvPr>
          <p:cNvSpPr>
            <a:spLocks noGrp="1"/>
          </p:cNvSpPr>
          <p:nvPr>
            <p:ph type="dt" sz="half" idx="10"/>
          </p:nvPr>
        </p:nvSpPr>
        <p:spPr/>
        <p:txBody>
          <a:bodyPr/>
          <a:lstStyle/>
          <a:p>
            <a:fld id="{463F0067-6145-4E33-B4E4-3C2597BF1684}" type="datetime1">
              <a:rPr lang="en-US" smtClean="0"/>
              <a:t>7/17/2026</a:t>
            </a:fld>
            <a:endParaRPr lang="en-US"/>
          </a:p>
        </p:txBody>
      </p:sp>
      <p:sp>
        <p:nvSpPr>
          <p:cNvPr id="6" name="Footer Placeholder 5">
            <a:extLst>
              <a:ext uri="{FF2B5EF4-FFF2-40B4-BE49-F238E27FC236}">
                <a16:creationId xmlns:a16="http://schemas.microsoft.com/office/drawing/2014/main" xmlns="" id="{5E0ADDE3-3EA7-9C65-1E8C-6B4456FE24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A6F63E8-E1C0-7406-04DA-5CED3C5BB4AC}"/>
              </a:ext>
            </a:extLst>
          </p:cNvPr>
          <p:cNvSpPr>
            <a:spLocks noGrp="1"/>
          </p:cNvSpPr>
          <p:nvPr>
            <p:ph type="sldNum" sz="quarter" idx="12"/>
          </p:nvPr>
        </p:nvSpPr>
        <p:spPr/>
        <p:txBody>
          <a:bodyPr/>
          <a:lstStyle/>
          <a:p>
            <a:fld id="{644D3F9D-6CF5-468C-8E27-9040B21DFF2E}" type="slidenum">
              <a:rPr lang="en-US" smtClean="0"/>
              <a:t>‹#›</a:t>
            </a:fld>
            <a:endParaRPr lang="en-US"/>
          </a:p>
        </p:txBody>
      </p:sp>
    </p:spTree>
    <p:extLst>
      <p:ext uri="{BB962C8B-B14F-4D97-AF65-F5344CB8AC3E}">
        <p14:creationId xmlns:p14="http://schemas.microsoft.com/office/powerpoint/2010/main" val="3359780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C23B2DE-52B5-8BA8-8D17-67EDAF899F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4F912F7-40FF-6449-DA57-02EB240833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0A896A4-FDEF-E419-1312-08BDF38B6D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8E5CF-943B-49FC-A20C-61E82728AC50}" type="datetime1">
              <a:rPr lang="en-US" smtClean="0"/>
              <a:t>7/17/2026</a:t>
            </a:fld>
            <a:endParaRPr lang="en-US"/>
          </a:p>
        </p:txBody>
      </p:sp>
      <p:sp>
        <p:nvSpPr>
          <p:cNvPr id="5" name="Footer Placeholder 4">
            <a:extLst>
              <a:ext uri="{FF2B5EF4-FFF2-40B4-BE49-F238E27FC236}">
                <a16:creationId xmlns:a16="http://schemas.microsoft.com/office/drawing/2014/main" xmlns="" id="{91BA2AA2-119E-78F6-9A29-E112B74601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D76FBFCB-97DF-3F3C-B841-70DA03C8D0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D3F9D-6CF5-468C-8E27-9040B21DFF2E}" type="slidenum">
              <a:rPr lang="en-US" smtClean="0"/>
              <a:t>‹#›</a:t>
            </a:fld>
            <a:endParaRPr lang="en-US"/>
          </a:p>
        </p:txBody>
      </p:sp>
    </p:spTree>
    <p:extLst>
      <p:ext uri="{BB962C8B-B14F-4D97-AF65-F5344CB8AC3E}">
        <p14:creationId xmlns:p14="http://schemas.microsoft.com/office/powerpoint/2010/main" val="4103677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49F4CA-99CC-277E-6011-88214324D502}"/>
              </a:ext>
            </a:extLst>
          </p:cNvPr>
          <p:cNvSpPr>
            <a:spLocks noGrp="1"/>
          </p:cNvSpPr>
          <p:nvPr>
            <p:ph type="ctrTitle"/>
          </p:nvPr>
        </p:nvSpPr>
        <p:spPr>
          <a:xfrm>
            <a:off x="101600" y="386080"/>
            <a:ext cx="12090400" cy="1717040"/>
          </a:xfrm>
        </p:spPr>
        <p:txBody>
          <a:bodyPr>
            <a:normAutofit/>
          </a:bodyPr>
          <a:lstStyle/>
          <a:p>
            <a:pPr algn="ctr"/>
            <a:r>
              <a:rPr lang="en-US" sz="4800" dirty="0">
                <a:latin typeface="Arial Black" panose="020B0A04020102020204" pitchFamily="34" charset="0"/>
              </a:rPr>
              <a:t>PHYSIOTHERAPY MANAGEMENT OF OSTEOARTHRITIS</a:t>
            </a:r>
          </a:p>
        </p:txBody>
      </p:sp>
      <p:sp>
        <p:nvSpPr>
          <p:cNvPr id="3" name="Subtitle 2">
            <a:extLst>
              <a:ext uri="{FF2B5EF4-FFF2-40B4-BE49-F238E27FC236}">
                <a16:creationId xmlns:a16="http://schemas.microsoft.com/office/drawing/2014/main" xmlns="" id="{D8922685-F7BD-D896-C652-9E4632A97D94}"/>
              </a:ext>
            </a:extLst>
          </p:cNvPr>
          <p:cNvSpPr>
            <a:spLocks noGrp="1"/>
          </p:cNvSpPr>
          <p:nvPr>
            <p:ph type="subTitle" idx="1"/>
          </p:nvPr>
        </p:nvSpPr>
        <p:spPr>
          <a:xfrm>
            <a:off x="711199" y="2316479"/>
            <a:ext cx="10888618" cy="4397830"/>
          </a:xfrm>
        </p:spPr>
        <p:txBody>
          <a:bodyPr>
            <a:normAutofit/>
          </a:bodyPr>
          <a:lstStyle/>
          <a:p>
            <a:endParaRPr lang="en-US" dirty="0">
              <a:latin typeface="Arial Black" panose="020B0A04020102020204" pitchFamily="34" charset="0"/>
            </a:endParaRPr>
          </a:p>
          <a:p>
            <a:endParaRPr lang="en-US" dirty="0" smtClean="0">
              <a:latin typeface="Arial Black" panose="020B0A04020102020204" pitchFamily="34" charset="0"/>
            </a:endParaRPr>
          </a:p>
          <a:p>
            <a:r>
              <a:rPr lang="en-US" dirty="0" smtClean="0">
                <a:latin typeface="Arial Black" panose="020B0A04020102020204" pitchFamily="34" charset="0"/>
              </a:rPr>
              <a:t>NNAMANI CHUKWUEMEKA</a:t>
            </a:r>
            <a:endParaRPr lang="en-US" dirty="0">
              <a:latin typeface="Arial Black" panose="020B0A04020102020204" pitchFamily="34" charset="0"/>
            </a:endParaRPr>
          </a:p>
          <a:p>
            <a:r>
              <a:rPr lang="en-US" dirty="0">
                <a:latin typeface="Arial Black" panose="020B0A04020102020204" pitchFamily="34" charset="0"/>
              </a:rPr>
              <a:t>PHYSIOTHERAPY UNIT</a:t>
            </a:r>
          </a:p>
          <a:p>
            <a:pPr algn="ctr"/>
            <a:endParaRPr lang="en-US" dirty="0">
              <a:latin typeface="Arial Black" panose="020B0A04020102020204" pitchFamily="34" charset="0"/>
            </a:endParaRPr>
          </a:p>
          <a:p>
            <a:pPr algn="ctr"/>
            <a:r>
              <a:rPr lang="en-US" dirty="0" smtClean="0">
                <a:latin typeface="Arial Black" panose="020B0A04020102020204" pitchFamily="34" charset="0"/>
              </a:rPr>
              <a:t>FEDERAL </a:t>
            </a:r>
            <a:r>
              <a:rPr lang="en-US" dirty="0">
                <a:latin typeface="Arial Black" panose="020B0A04020102020204" pitchFamily="34" charset="0"/>
              </a:rPr>
              <a:t>NEURO PSYCHIATRIC HOSPITAL, BENIN</a:t>
            </a:r>
          </a:p>
          <a:p>
            <a:pPr algn="ctr"/>
            <a:r>
              <a:rPr lang="en-US" dirty="0">
                <a:latin typeface="Arial Black" panose="020B0A04020102020204" pitchFamily="34" charset="0"/>
              </a:rPr>
              <a:t>BENIN CITY</a:t>
            </a:r>
          </a:p>
          <a:p>
            <a:pPr algn="ctr"/>
            <a:endParaRPr lang="en-US" dirty="0">
              <a:latin typeface="Arial Black" panose="020B0A04020102020204" pitchFamily="34" charset="0"/>
            </a:endParaRPr>
          </a:p>
          <a:p>
            <a:pPr algn="ctr"/>
            <a:r>
              <a:rPr lang="en-US" dirty="0">
                <a:latin typeface="Arial Black" panose="020B0A04020102020204" pitchFamily="34" charset="0"/>
              </a:rPr>
              <a:t>JULY, 2026</a:t>
            </a:r>
          </a:p>
        </p:txBody>
      </p:sp>
    </p:spTree>
    <p:extLst>
      <p:ext uri="{BB962C8B-B14F-4D97-AF65-F5344CB8AC3E}">
        <p14:creationId xmlns:p14="http://schemas.microsoft.com/office/powerpoint/2010/main" val="2895869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5937"/>
            <a:ext cx="10515600" cy="810532"/>
          </a:xfrm>
        </p:spPr>
        <p:txBody>
          <a:bodyPr/>
          <a:lstStyle/>
          <a:p>
            <a:pPr algn="ctr"/>
            <a:r>
              <a:rPr lang="en-US" dirty="0" smtClean="0">
                <a:latin typeface="Arial Black" panose="020B0A04020102020204" pitchFamily="34" charset="0"/>
              </a:rPr>
              <a:t>RISK FACTORS</a:t>
            </a:r>
            <a:endParaRPr lang="en-US" dirty="0">
              <a:latin typeface="Arial Black" panose="020B0A04020102020204" pitchFamily="34" charset="0"/>
            </a:endParaRPr>
          </a:p>
        </p:txBody>
      </p:sp>
      <p:sp>
        <p:nvSpPr>
          <p:cNvPr id="3" name="Content Placeholder 2"/>
          <p:cNvSpPr>
            <a:spLocks noGrp="1"/>
          </p:cNvSpPr>
          <p:nvPr>
            <p:ph idx="1"/>
          </p:nvPr>
        </p:nvSpPr>
        <p:spPr>
          <a:xfrm>
            <a:off x="496389" y="1436915"/>
            <a:ext cx="11260182" cy="5133703"/>
          </a:xfrm>
        </p:spPr>
        <p:txBody>
          <a:bodyPr numCol="2">
            <a:normAutofit/>
          </a:bodyPr>
          <a:lstStyle/>
          <a:p>
            <a:r>
              <a:rPr lang="en-US" dirty="0" smtClean="0">
                <a:latin typeface="Arial Black" panose="020B0A04020102020204" pitchFamily="34" charset="0"/>
              </a:rPr>
              <a:t>Age</a:t>
            </a:r>
          </a:p>
          <a:p>
            <a:endParaRPr lang="en-US" dirty="0">
              <a:latin typeface="Arial Black" panose="020B0A04020102020204" pitchFamily="34" charset="0"/>
            </a:endParaRPr>
          </a:p>
          <a:p>
            <a:r>
              <a:rPr lang="en-US" dirty="0" smtClean="0">
                <a:latin typeface="Arial Black" panose="020B0A04020102020204" pitchFamily="34" charset="0"/>
              </a:rPr>
              <a:t>Obesity</a:t>
            </a:r>
          </a:p>
          <a:p>
            <a:endParaRPr lang="en-US" dirty="0">
              <a:latin typeface="Arial Black" panose="020B0A04020102020204" pitchFamily="34" charset="0"/>
            </a:endParaRPr>
          </a:p>
          <a:p>
            <a:r>
              <a:rPr lang="en-US" dirty="0" smtClean="0">
                <a:latin typeface="Arial Black" panose="020B0A04020102020204" pitchFamily="34" charset="0"/>
              </a:rPr>
              <a:t>Previous injury</a:t>
            </a:r>
          </a:p>
          <a:p>
            <a:endParaRPr lang="en-US" dirty="0">
              <a:latin typeface="Arial Black" panose="020B0A04020102020204" pitchFamily="34" charset="0"/>
            </a:endParaRPr>
          </a:p>
          <a:p>
            <a:r>
              <a:rPr lang="en-US" dirty="0" smtClean="0">
                <a:latin typeface="Arial Black" panose="020B0A04020102020204" pitchFamily="34" charset="0"/>
              </a:rPr>
              <a:t>Occupation</a:t>
            </a:r>
          </a:p>
          <a:p>
            <a:endParaRPr lang="en-US" dirty="0">
              <a:latin typeface="Arial Black" panose="020B0A04020102020204" pitchFamily="34" charset="0"/>
            </a:endParaRPr>
          </a:p>
          <a:p>
            <a:r>
              <a:rPr lang="en-US" dirty="0" smtClean="0">
                <a:latin typeface="Arial Black" panose="020B0A04020102020204" pitchFamily="34" charset="0"/>
              </a:rPr>
              <a:t>Genetics</a:t>
            </a:r>
          </a:p>
          <a:p>
            <a:endParaRPr lang="en-US" dirty="0">
              <a:latin typeface="Arial Black" panose="020B0A04020102020204" pitchFamily="34" charset="0"/>
            </a:endParaRPr>
          </a:p>
          <a:p>
            <a:r>
              <a:rPr lang="en-US" dirty="0">
                <a:latin typeface="Arial Black" panose="020B0A04020102020204" pitchFamily="34" charset="0"/>
              </a:rPr>
              <a:t>Gender</a:t>
            </a:r>
          </a:p>
          <a:p>
            <a:endParaRPr lang="en-US" dirty="0">
              <a:latin typeface="Arial Black" panose="020B0A04020102020204" pitchFamily="34" charset="0"/>
            </a:endParaRPr>
          </a:p>
          <a:p>
            <a:r>
              <a:rPr lang="en-US" dirty="0">
                <a:latin typeface="Arial Black" panose="020B0A04020102020204" pitchFamily="34" charset="0"/>
              </a:rPr>
              <a:t>Sedentary lifestyle</a:t>
            </a:r>
          </a:p>
          <a:p>
            <a:endParaRPr lang="en-US" dirty="0">
              <a:latin typeface="Arial Black" panose="020B0A04020102020204" pitchFamily="34" charset="0"/>
            </a:endParaRPr>
          </a:p>
          <a:p>
            <a:r>
              <a:rPr lang="en-US" dirty="0">
                <a:latin typeface="Arial Black" panose="020B0A04020102020204" pitchFamily="34" charset="0"/>
              </a:rPr>
              <a:t>Muscle weakness</a:t>
            </a:r>
          </a:p>
          <a:p>
            <a:endParaRPr lang="en-US" dirty="0">
              <a:latin typeface="Arial Black" panose="020B0A04020102020204" pitchFamily="34" charset="0"/>
            </a:endParaRPr>
          </a:p>
          <a:p>
            <a:r>
              <a:rPr lang="en-US" dirty="0">
                <a:latin typeface="Arial Black" panose="020B0A04020102020204" pitchFamily="34" charset="0"/>
              </a:rPr>
              <a:t>Joint deformities</a:t>
            </a:r>
          </a:p>
          <a:p>
            <a:endParaRPr lang="en-US" dirty="0" smtClean="0">
              <a:latin typeface="Arial Black" panose="020B0A04020102020204" pitchFamily="34" charset="0"/>
            </a:endParaRPr>
          </a:p>
          <a:p>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10</a:t>
            </a:fld>
            <a:endParaRPr lang="en-US"/>
          </a:p>
        </p:txBody>
      </p:sp>
    </p:spTree>
    <p:extLst>
      <p:ext uri="{BB962C8B-B14F-4D97-AF65-F5344CB8AC3E}">
        <p14:creationId xmlns:p14="http://schemas.microsoft.com/office/powerpoint/2010/main" val="115210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7752" t="5594" r="17307" b="13811"/>
          <a:stretch/>
        </p:blipFill>
        <p:spPr>
          <a:xfrm>
            <a:off x="2050868" y="548641"/>
            <a:ext cx="8281851" cy="5807710"/>
          </a:xfrm>
          <a:prstGeom prst="rect">
            <a:avLst/>
          </a:prstGeom>
        </p:spPr>
      </p:pic>
      <p:sp>
        <p:nvSpPr>
          <p:cNvPr id="2" name="Title 1"/>
          <p:cNvSpPr>
            <a:spLocks noGrp="1"/>
          </p:cNvSpPr>
          <p:nvPr>
            <p:ph type="title"/>
          </p:nvPr>
        </p:nvSpPr>
        <p:spPr>
          <a:xfrm>
            <a:off x="91438" y="195304"/>
            <a:ext cx="11874139" cy="448803"/>
          </a:xfrm>
        </p:spPr>
        <p:txBody>
          <a:bodyPr>
            <a:noAutofit/>
          </a:bodyPr>
          <a:lstStyle/>
          <a:p>
            <a:pPr algn="ctr"/>
            <a:r>
              <a:rPr lang="en-US" sz="3200" dirty="0" smtClean="0">
                <a:latin typeface="Arial Black" panose="020B0A04020102020204" pitchFamily="34" charset="0"/>
              </a:rPr>
              <a:t>RELEVANT ANATOMY</a:t>
            </a:r>
            <a:endParaRPr lang="en-US" sz="3200" dirty="0">
              <a:latin typeface="Arial Black" panose="020B0A04020102020204" pitchFamily="34" charset="0"/>
            </a:endParaRPr>
          </a:p>
        </p:txBody>
      </p:sp>
      <p:sp>
        <p:nvSpPr>
          <p:cNvPr id="6" name="Slide Number Placeholder 5"/>
          <p:cNvSpPr>
            <a:spLocks noGrp="1"/>
          </p:cNvSpPr>
          <p:nvPr>
            <p:ph type="sldNum" sz="quarter" idx="12"/>
          </p:nvPr>
        </p:nvSpPr>
        <p:spPr/>
        <p:txBody>
          <a:bodyPr/>
          <a:lstStyle/>
          <a:p>
            <a:fld id="{644D3F9D-6CF5-468C-8E27-9040B21DFF2E}" type="slidenum">
              <a:rPr lang="en-US" smtClean="0"/>
              <a:t>11</a:t>
            </a:fld>
            <a:endParaRPr lang="en-US"/>
          </a:p>
        </p:txBody>
      </p:sp>
      <p:sp>
        <p:nvSpPr>
          <p:cNvPr id="8" name="TextBox 7"/>
          <p:cNvSpPr txBox="1"/>
          <p:nvPr/>
        </p:nvSpPr>
        <p:spPr>
          <a:xfrm>
            <a:off x="4233308" y="6299631"/>
            <a:ext cx="3916970" cy="338554"/>
          </a:xfrm>
          <a:prstGeom prst="rect">
            <a:avLst/>
          </a:prstGeom>
          <a:noFill/>
        </p:spPr>
        <p:txBody>
          <a:bodyPr wrap="none" rtlCol="0">
            <a:spAutoFit/>
          </a:bodyPr>
          <a:lstStyle/>
          <a:p>
            <a:r>
              <a:rPr lang="en-US" sz="1600" b="1" i="1" dirty="0" smtClean="0">
                <a:latin typeface="Arial Black" panose="020B0A04020102020204" pitchFamily="34" charset="0"/>
                <a:cs typeface="Times New Roman" panose="02020603050405020304" pitchFamily="18" charset="0"/>
              </a:rPr>
              <a:t>Source: www.medicoplasma.com</a:t>
            </a:r>
            <a:endParaRPr lang="en-US" sz="1600" b="1" i="1" dirty="0">
              <a:latin typeface="Arial Black" panose="020B0A04020102020204" pitchFamily="34" charset="0"/>
              <a:cs typeface="Times New Roman" panose="02020603050405020304" pitchFamily="18" charset="0"/>
            </a:endParaRPr>
          </a:p>
        </p:txBody>
      </p:sp>
      <p:cxnSp>
        <p:nvCxnSpPr>
          <p:cNvPr id="10" name="Straight Connector 9"/>
          <p:cNvCxnSpPr/>
          <p:nvPr/>
        </p:nvCxnSpPr>
        <p:spPr>
          <a:xfrm flipH="1" flipV="1">
            <a:off x="1946366" y="2338252"/>
            <a:ext cx="966651" cy="365760"/>
          </a:xfrm>
          <a:prstGeom prst="line">
            <a:avLst/>
          </a:prstGeom>
          <a:ln w="28575">
            <a:solidFill>
              <a:schemeClr val="tx1"/>
            </a:solidFill>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flipH="1" flipV="1">
            <a:off x="1946366" y="3278777"/>
            <a:ext cx="2869475" cy="64697"/>
          </a:xfrm>
          <a:prstGeom prst="line">
            <a:avLst/>
          </a:prstGeom>
          <a:ln w="28575">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flipH="1" flipV="1">
            <a:off x="1946366" y="3343474"/>
            <a:ext cx="2696181" cy="418035"/>
          </a:xfrm>
          <a:prstGeom prst="line">
            <a:avLst/>
          </a:prstGeom>
          <a:ln w="28575">
            <a:solidFill>
              <a:schemeClr val="tx1"/>
            </a:solidFill>
          </a:ln>
        </p:spPr>
        <p:style>
          <a:lnRef idx="3">
            <a:schemeClr val="dk1"/>
          </a:lnRef>
          <a:fillRef idx="0">
            <a:schemeClr val="dk1"/>
          </a:fillRef>
          <a:effectRef idx="2">
            <a:schemeClr val="dk1"/>
          </a:effectRef>
          <a:fontRef idx="minor">
            <a:schemeClr val="tx1"/>
          </a:fontRef>
        </p:style>
      </p:cxnSp>
      <p:cxnSp>
        <p:nvCxnSpPr>
          <p:cNvPr id="16" name="Straight Connector 15"/>
          <p:cNvCxnSpPr/>
          <p:nvPr/>
        </p:nvCxnSpPr>
        <p:spPr>
          <a:xfrm flipH="1">
            <a:off x="2050868" y="4062571"/>
            <a:ext cx="1191337" cy="52275"/>
          </a:xfrm>
          <a:prstGeom prst="line">
            <a:avLst/>
          </a:prstGeom>
          <a:ln w="28575">
            <a:solidFill>
              <a:schemeClr val="tx1"/>
            </a:solidFill>
          </a:ln>
        </p:spPr>
        <p:style>
          <a:lnRef idx="3">
            <a:schemeClr val="dk1"/>
          </a:lnRef>
          <a:fillRef idx="0">
            <a:schemeClr val="dk1"/>
          </a:fillRef>
          <a:effectRef idx="2">
            <a:schemeClr val="dk1"/>
          </a:effectRef>
          <a:fontRef idx="minor">
            <a:schemeClr val="tx1"/>
          </a:fontRef>
        </p:style>
      </p:cxnSp>
      <p:cxnSp>
        <p:nvCxnSpPr>
          <p:cNvPr id="19" name="Straight Connector 18"/>
          <p:cNvCxnSpPr/>
          <p:nvPr/>
        </p:nvCxnSpPr>
        <p:spPr>
          <a:xfrm flipH="1" flipV="1">
            <a:off x="7772399" y="4559005"/>
            <a:ext cx="1436915" cy="679201"/>
          </a:xfrm>
          <a:prstGeom prst="line">
            <a:avLst/>
          </a:prstGeom>
          <a:ln w="28575">
            <a:solidFill>
              <a:schemeClr val="tx1"/>
            </a:solidFill>
          </a:ln>
        </p:spPr>
        <p:style>
          <a:lnRef idx="3">
            <a:schemeClr val="dk1"/>
          </a:lnRef>
          <a:fillRef idx="0">
            <a:schemeClr val="dk1"/>
          </a:fillRef>
          <a:effectRef idx="2">
            <a:schemeClr val="dk1"/>
          </a:effectRef>
          <a:fontRef idx="minor">
            <a:schemeClr val="tx1"/>
          </a:fontRef>
        </p:style>
      </p:cxnSp>
      <p:cxnSp>
        <p:nvCxnSpPr>
          <p:cNvPr id="21" name="Straight Connector 20"/>
          <p:cNvCxnSpPr/>
          <p:nvPr/>
        </p:nvCxnSpPr>
        <p:spPr>
          <a:xfrm flipH="1">
            <a:off x="9209315" y="2588796"/>
            <a:ext cx="1123404" cy="375867"/>
          </a:xfrm>
          <a:prstGeom prst="line">
            <a:avLst/>
          </a:prstGeom>
          <a:ln w="28575">
            <a:solidFill>
              <a:schemeClr val="tx1"/>
            </a:solidFill>
          </a:ln>
        </p:spPr>
        <p:style>
          <a:lnRef idx="3">
            <a:schemeClr val="dk1"/>
          </a:lnRef>
          <a:fillRef idx="0">
            <a:schemeClr val="dk1"/>
          </a:fillRef>
          <a:effectRef idx="2">
            <a:schemeClr val="dk1"/>
          </a:effectRef>
          <a:fontRef idx="minor">
            <a:schemeClr val="tx1"/>
          </a:fontRef>
        </p:style>
      </p:cxnSp>
      <p:cxnSp>
        <p:nvCxnSpPr>
          <p:cNvPr id="27" name="Straight Connector 26"/>
          <p:cNvCxnSpPr/>
          <p:nvPr/>
        </p:nvCxnSpPr>
        <p:spPr>
          <a:xfrm flipH="1" flipV="1">
            <a:off x="8242664" y="3630239"/>
            <a:ext cx="2090055" cy="563642"/>
          </a:xfrm>
          <a:prstGeom prst="line">
            <a:avLst/>
          </a:prstGeom>
          <a:ln w="28575">
            <a:solidFill>
              <a:schemeClr val="tx1"/>
            </a:solidFill>
          </a:ln>
        </p:spPr>
        <p:style>
          <a:lnRef idx="3">
            <a:schemeClr val="dk1"/>
          </a:lnRef>
          <a:fillRef idx="0">
            <a:schemeClr val="dk1"/>
          </a:fillRef>
          <a:effectRef idx="2">
            <a:schemeClr val="dk1"/>
          </a:effectRef>
          <a:fontRef idx="minor">
            <a:schemeClr val="tx1"/>
          </a:fontRef>
        </p:style>
      </p:cxnSp>
      <p:sp>
        <p:nvSpPr>
          <p:cNvPr id="29" name="TextBox 28"/>
          <p:cNvSpPr txBox="1"/>
          <p:nvPr/>
        </p:nvSpPr>
        <p:spPr>
          <a:xfrm>
            <a:off x="796833" y="1982386"/>
            <a:ext cx="1314249" cy="646331"/>
          </a:xfrm>
          <a:prstGeom prst="rect">
            <a:avLst/>
          </a:prstGeom>
          <a:noFill/>
        </p:spPr>
        <p:txBody>
          <a:bodyPr wrap="square" rtlCol="0">
            <a:spAutoFit/>
          </a:bodyPr>
          <a:lstStyle/>
          <a:p>
            <a:r>
              <a:rPr lang="en-US" dirty="0" smtClean="0">
                <a:latin typeface="Arial Black" panose="020B0A04020102020204" pitchFamily="34" charset="0"/>
              </a:rPr>
              <a:t>Fibrous</a:t>
            </a:r>
          </a:p>
          <a:p>
            <a:r>
              <a:rPr lang="en-US" dirty="0" smtClean="0">
                <a:latin typeface="Arial Black" panose="020B0A04020102020204" pitchFamily="34" charset="0"/>
              </a:rPr>
              <a:t>capsule</a:t>
            </a:r>
            <a:endParaRPr lang="en-US" dirty="0">
              <a:latin typeface="Arial Black" panose="020B0A04020102020204" pitchFamily="34" charset="0"/>
            </a:endParaRPr>
          </a:p>
        </p:txBody>
      </p:sp>
      <p:sp>
        <p:nvSpPr>
          <p:cNvPr id="31" name="TextBox 30"/>
          <p:cNvSpPr txBox="1"/>
          <p:nvPr/>
        </p:nvSpPr>
        <p:spPr>
          <a:xfrm>
            <a:off x="627017" y="2974575"/>
            <a:ext cx="1423851" cy="646331"/>
          </a:xfrm>
          <a:prstGeom prst="rect">
            <a:avLst/>
          </a:prstGeom>
          <a:noFill/>
        </p:spPr>
        <p:txBody>
          <a:bodyPr wrap="square" rtlCol="0">
            <a:spAutoFit/>
          </a:bodyPr>
          <a:lstStyle/>
          <a:p>
            <a:r>
              <a:rPr lang="en-US" dirty="0" smtClean="0">
                <a:latin typeface="Arial Black" panose="020B0A04020102020204" pitchFamily="34" charset="0"/>
              </a:rPr>
              <a:t>Articular</a:t>
            </a:r>
          </a:p>
          <a:p>
            <a:r>
              <a:rPr lang="en-US" dirty="0" smtClean="0">
                <a:latin typeface="Arial Black" panose="020B0A04020102020204" pitchFamily="34" charset="0"/>
              </a:rPr>
              <a:t>cartilage</a:t>
            </a:r>
            <a:endParaRPr lang="en-US" dirty="0">
              <a:latin typeface="Arial Black" panose="020B0A04020102020204" pitchFamily="34" charset="0"/>
            </a:endParaRPr>
          </a:p>
        </p:txBody>
      </p:sp>
      <p:sp>
        <p:nvSpPr>
          <p:cNvPr id="32" name="TextBox 31"/>
          <p:cNvSpPr txBox="1"/>
          <p:nvPr/>
        </p:nvSpPr>
        <p:spPr>
          <a:xfrm>
            <a:off x="548641" y="3825612"/>
            <a:ext cx="1613262" cy="646331"/>
          </a:xfrm>
          <a:prstGeom prst="rect">
            <a:avLst/>
          </a:prstGeom>
          <a:noFill/>
        </p:spPr>
        <p:txBody>
          <a:bodyPr wrap="square" rtlCol="0">
            <a:spAutoFit/>
          </a:bodyPr>
          <a:lstStyle/>
          <a:p>
            <a:r>
              <a:rPr lang="en-US" dirty="0" smtClean="0">
                <a:latin typeface="Arial Black" panose="020B0A04020102020204" pitchFamily="34" charset="0"/>
              </a:rPr>
              <a:t>Synovial</a:t>
            </a:r>
          </a:p>
          <a:p>
            <a:r>
              <a:rPr lang="en-US" dirty="0" smtClean="0">
                <a:latin typeface="Arial Black" panose="020B0A04020102020204" pitchFamily="34" charset="0"/>
              </a:rPr>
              <a:t>membrane</a:t>
            </a:r>
            <a:endParaRPr lang="en-US" dirty="0">
              <a:latin typeface="Arial Black" panose="020B0A04020102020204" pitchFamily="34" charset="0"/>
            </a:endParaRPr>
          </a:p>
        </p:txBody>
      </p:sp>
      <p:cxnSp>
        <p:nvCxnSpPr>
          <p:cNvPr id="33" name="Straight Connector 32"/>
          <p:cNvCxnSpPr/>
          <p:nvPr/>
        </p:nvCxnSpPr>
        <p:spPr>
          <a:xfrm flipH="1">
            <a:off x="6958150" y="1130366"/>
            <a:ext cx="1807027" cy="303205"/>
          </a:xfrm>
          <a:prstGeom prst="line">
            <a:avLst/>
          </a:prstGeom>
          <a:ln w="28575">
            <a:solidFill>
              <a:schemeClr val="tx1"/>
            </a:solidFill>
          </a:ln>
        </p:spPr>
        <p:style>
          <a:lnRef idx="3">
            <a:schemeClr val="dk1"/>
          </a:lnRef>
          <a:fillRef idx="0">
            <a:schemeClr val="dk1"/>
          </a:fillRef>
          <a:effectRef idx="2">
            <a:schemeClr val="dk1"/>
          </a:effectRef>
          <a:fontRef idx="minor">
            <a:schemeClr val="tx1"/>
          </a:fontRef>
        </p:style>
      </p:cxnSp>
      <p:sp>
        <p:nvSpPr>
          <p:cNvPr id="35" name="TextBox 34"/>
          <p:cNvSpPr txBox="1"/>
          <p:nvPr/>
        </p:nvSpPr>
        <p:spPr>
          <a:xfrm>
            <a:off x="8830490" y="903206"/>
            <a:ext cx="2523310" cy="369332"/>
          </a:xfrm>
          <a:prstGeom prst="rect">
            <a:avLst/>
          </a:prstGeom>
          <a:noFill/>
        </p:spPr>
        <p:txBody>
          <a:bodyPr wrap="square" rtlCol="0">
            <a:spAutoFit/>
          </a:bodyPr>
          <a:lstStyle/>
          <a:p>
            <a:r>
              <a:rPr lang="en-US" dirty="0" smtClean="0">
                <a:latin typeface="Arial Black" panose="020B0A04020102020204" pitchFamily="34" charset="0"/>
              </a:rPr>
              <a:t>Articulating bone</a:t>
            </a:r>
            <a:endParaRPr lang="en-US" dirty="0">
              <a:latin typeface="Arial Black" panose="020B0A04020102020204" pitchFamily="34" charset="0"/>
            </a:endParaRPr>
          </a:p>
        </p:txBody>
      </p:sp>
      <p:sp>
        <p:nvSpPr>
          <p:cNvPr id="37" name="TextBox 36"/>
          <p:cNvSpPr txBox="1"/>
          <p:nvPr/>
        </p:nvSpPr>
        <p:spPr>
          <a:xfrm>
            <a:off x="10329455" y="2225706"/>
            <a:ext cx="1613262" cy="646331"/>
          </a:xfrm>
          <a:prstGeom prst="rect">
            <a:avLst/>
          </a:prstGeom>
          <a:noFill/>
        </p:spPr>
        <p:txBody>
          <a:bodyPr wrap="square" rtlCol="0">
            <a:spAutoFit/>
          </a:bodyPr>
          <a:lstStyle/>
          <a:p>
            <a:r>
              <a:rPr lang="en-US" dirty="0" smtClean="0">
                <a:latin typeface="Arial Black" panose="020B0A04020102020204" pitchFamily="34" charset="0"/>
              </a:rPr>
              <a:t>Synovial</a:t>
            </a:r>
          </a:p>
          <a:p>
            <a:r>
              <a:rPr lang="en-US" dirty="0" smtClean="0">
                <a:latin typeface="Arial Black" panose="020B0A04020102020204" pitchFamily="34" charset="0"/>
              </a:rPr>
              <a:t>membrane</a:t>
            </a:r>
            <a:endParaRPr lang="en-US" dirty="0">
              <a:latin typeface="Arial Black" panose="020B0A04020102020204" pitchFamily="34" charset="0"/>
            </a:endParaRPr>
          </a:p>
        </p:txBody>
      </p:sp>
      <p:sp>
        <p:nvSpPr>
          <p:cNvPr id="38" name="TextBox 37"/>
          <p:cNvSpPr txBox="1"/>
          <p:nvPr/>
        </p:nvSpPr>
        <p:spPr>
          <a:xfrm>
            <a:off x="10224950" y="3895884"/>
            <a:ext cx="1962695" cy="584775"/>
          </a:xfrm>
          <a:prstGeom prst="rect">
            <a:avLst/>
          </a:prstGeom>
          <a:noFill/>
        </p:spPr>
        <p:txBody>
          <a:bodyPr wrap="square" rtlCol="0">
            <a:spAutoFit/>
          </a:bodyPr>
          <a:lstStyle/>
          <a:p>
            <a:r>
              <a:rPr lang="en-US" sz="1600" dirty="0" smtClean="0">
                <a:latin typeface="Arial Black" panose="020B0A04020102020204" pitchFamily="34" charset="0"/>
              </a:rPr>
              <a:t>Joint Cavity &amp;</a:t>
            </a:r>
          </a:p>
          <a:p>
            <a:r>
              <a:rPr lang="en-US" sz="1600" dirty="0" smtClean="0">
                <a:latin typeface="Arial Black" panose="020B0A04020102020204" pitchFamily="34" charset="0"/>
              </a:rPr>
              <a:t>Synovial Fluid</a:t>
            </a:r>
            <a:endParaRPr lang="en-US" sz="1600" dirty="0">
              <a:latin typeface="Arial Black" panose="020B0A04020102020204" pitchFamily="34" charset="0"/>
            </a:endParaRPr>
          </a:p>
        </p:txBody>
      </p:sp>
      <p:sp>
        <p:nvSpPr>
          <p:cNvPr id="39" name="TextBox 38"/>
          <p:cNvSpPr txBox="1"/>
          <p:nvPr/>
        </p:nvSpPr>
        <p:spPr>
          <a:xfrm>
            <a:off x="9196251" y="5069890"/>
            <a:ext cx="2523310" cy="369332"/>
          </a:xfrm>
          <a:prstGeom prst="rect">
            <a:avLst/>
          </a:prstGeom>
          <a:noFill/>
        </p:spPr>
        <p:txBody>
          <a:bodyPr wrap="square" rtlCol="0">
            <a:spAutoFit/>
          </a:bodyPr>
          <a:lstStyle/>
          <a:p>
            <a:r>
              <a:rPr lang="en-US" dirty="0" smtClean="0">
                <a:latin typeface="Arial Black" panose="020B0A04020102020204" pitchFamily="34" charset="0"/>
              </a:rPr>
              <a:t>Articulating bone</a:t>
            </a:r>
            <a:endParaRPr lang="en-US" dirty="0">
              <a:latin typeface="Arial Black" panose="020B0A04020102020204" pitchFamily="34" charset="0"/>
            </a:endParaRPr>
          </a:p>
        </p:txBody>
      </p:sp>
      <p:cxnSp>
        <p:nvCxnSpPr>
          <p:cNvPr id="4" name="Straight Connector 3"/>
          <p:cNvCxnSpPr/>
          <p:nvPr/>
        </p:nvCxnSpPr>
        <p:spPr>
          <a:xfrm flipH="1">
            <a:off x="2161903" y="5161331"/>
            <a:ext cx="140425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849087" y="4959185"/>
            <a:ext cx="1613262" cy="369332"/>
          </a:xfrm>
          <a:prstGeom prst="rect">
            <a:avLst/>
          </a:prstGeom>
          <a:noFill/>
        </p:spPr>
        <p:txBody>
          <a:bodyPr wrap="square" rtlCol="0">
            <a:spAutoFit/>
          </a:bodyPr>
          <a:lstStyle/>
          <a:p>
            <a:r>
              <a:rPr lang="en-US" dirty="0" smtClean="0">
                <a:latin typeface="Arial Black" panose="020B0A04020102020204" pitchFamily="34" charset="0"/>
              </a:rPr>
              <a:t>Ligament</a:t>
            </a:r>
            <a:endParaRPr lang="en-US" dirty="0">
              <a:latin typeface="Arial Black" panose="020B0A04020102020204" pitchFamily="34" charset="0"/>
            </a:endParaRPr>
          </a:p>
        </p:txBody>
      </p:sp>
      <p:cxnSp>
        <p:nvCxnSpPr>
          <p:cNvPr id="30" name="Straight Connector 29"/>
          <p:cNvCxnSpPr/>
          <p:nvPr/>
        </p:nvCxnSpPr>
        <p:spPr>
          <a:xfrm flipH="1">
            <a:off x="8063048" y="5768521"/>
            <a:ext cx="140425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9467305" y="5583855"/>
            <a:ext cx="1613262" cy="369332"/>
          </a:xfrm>
          <a:prstGeom prst="rect">
            <a:avLst/>
          </a:prstGeom>
          <a:noFill/>
        </p:spPr>
        <p:txBody>
          <a:bodyPr wrap="square" rtlCol="0">
            <a:spAutoFit/>
          </a:bodyPr>
          <a:lstStyle/>
          <a:p>
            <a:r>
              <a:rPr lang="en-US" dirty="0" smtClean="0">
                <a:latin typeface="Arial Black" panose="020B0A04020102020204" pitchFamily="34" charset="0"/>
              </a:rPr>
              <a:t>Ligament</a:t>
            </a:r>
            <a:endParaRPr lang="en-US" dirty="0">
              <a:latin typeface="Arial Black" panose="020B0A04020102020204" pitchFamily="34" charset="0"/>
            </a:endParaRPr>
          </a:p>
        </p:txBody>
      </p:sp>
    </p:spTree>
    <p:extLst>
      <p:ext uri="{BB962C8B-B14F-4D97-AF65-F5344CB8AC3E}">
        <p14:creationId xmlns:p14="http://schemas.microsoft.com/office/powerpoint/2010/main" val="385006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5"/>
                                        </p:tgtEl>
                                        <p:attrNameLst>
                                          <p:attrName>r</p:attrName>
                                        </p:attrNameLst>
                                      </p:cBhvr>
                                    </p:animRot>
                                    <p:animRot by="-240000">
                                      <p:cBhvr>
                                        <p:cTn id="7" dur="200" fill="hold">
                                          <p:stCondLst>
                                            <p:cond delay="200"/>
                                          </p:stCondLst>
                                        </p:cTn>
                                        <p:tgtEl>
                                          <p:spTgt spid="35"/>
                                        </p:tgtEl>
                                        <p:attrNameLst>
                                          <p:attrName>r</p:attrName>
                                        </p:attrNameLst>
                                      </p:cBhvr>
                                    </p:animRot>
                                    <p:animRot by="240000">
                                      <p:cBhvr>
                                        <p:cTn id="8" dur="200" fill="hold">
                                          <p:stCondLst>
                                            <p:cond delay="400"/>
                                          </p:stCondLst>
                                        </p:cTn>
                                        <p:tgtEl>
                                          <p:spTgt spid="35"/>
                                        </p:tgtEl>
                                        <p:attrNameLst>
                                          <p:attrName>r</p:attrName>
                                        </p:attrNameLst>
                                      </p:cBhvr>
                                    </p:animRot>
                                    <p:animRot by="-240000">
                                      <p:cBhvr>
                                        <p:cTn id="9" dur="200" fill="hold">
                                          <p:stCondLst>
                                            <p:cond delay="600"/>
                                          </p:stCondLst>
                                        </p:cTn>
                                        <p:tgtEl>
                                          <p:spTgt spid="35"/>
                                        </p:tgtEl>
                                        <p:attrNameLst>
                                          <p:attrName>r</p:attrName>
                                        </p:attrNameLst>
                                      </p:cBhvr>
                                    </p:animRot>
                                    <p:animRot by="120000">
                                      <p:cBhvr>
                                        <p:cTn id="10" dur="200" fill="hold">
                                          <p:stCondLst>
                                            <p:cond delay="800"/>
                                          </p:stCondLst>
                                        </p:cTn>
                                        <p:tgtEl>
                                          <p:spTgt spid="35"/>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33"/>
                                        </p:tgtEl>
                                        <p:attrNameLst>
                                          <p:attrName>r</p:attrName>
                                        </p:attrNameLst>
                                      </p:cBhvr>
                                    </p:animRot>
                                    <p:animRot by="-240000">
                                      <p:cBhvr>
                                        <p:cTn id="13" dur="200" fill="hold">
                                          <p:stCondLst>
                                            <p:cond delay="200"/>
                                          </p:stCondLst>
                                        </p:cTn>
                                        <p:tgtEl>
                                          <p:spTgt spid="33"/>
                                        </p:tgtEl>
                                        <p:attrNameLst>
                                          <p:attrName>r</p:attrName>
                                        </p:attrNameLst>
                                      </p:cBhvr>
                                    </p:animRot>
                                    <p:animRot by="240000">
                                      <p:cBhvr>
                                        <p:cTn id="14" dur="200" fill="hold">
                                          <p:stCondLst>
                                            <p:cond delay="400"/>
                                          </p:stCondLst>
                                        </p:cTn>
                                        <p:tgtEl>
                                          <p:spTgt spid="33"/>
                                        </p:tgtEl>
                                        <p:attrNameLst>
                                          <p:attrName>r</p:attrName>
                                        </p:attrNameLst>
                                      </p:cBhvr>
                                    </p:animRot>
                                    <p:animRot by="-240000">
                                      <p:cBhvr>
                                        <p:cTn id="15" dur="200" fill="hold">
                                          <p:stCondLst>
                                            <p:cond delay="600"/>
                                          </p:stCondLst>
                                        </p:cTn>
                                        <p:tgtEl>
                                          <p:spTgt spid="33"/>
                                        </p:tgtEl>
                                        <p:attrNameLst>
                                          <p:attrName>r</p:attrName>
                                        </p:attrNameLst>
                                      </p:cBhvr>
                                    </p:animRot>
                                    <p:animRot by="120000">
                                      <p:cBhvr>
                                        <p:cTn id="16" dur="200" fill="hold">
                                          <p:stCondLst>
                                            <p:cond delay="800"/>
                                          </p:stCondLst>
                                        </p:cTn>
                                        <p:tgtEl>
                                          <p:spTgt spid="33"/>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19"/>
                                        </p:tgtEl>
                                        <p:attrNameLst>
                                          <p:attrName>r</p:attrName>
                                        </p:attrNameLst>
                                      </p:cBhvr>
                                    </p:animRot>
                                    <p:animRot by="-240000">
                                      <p:cBhvr>
                                        <p:cTn id="19" dur="200" fill="hold">
                                          <p:stCondLst>
                                            <p:cond delay="200"/>
                                          </p:stCondLst>
                                        </p:cTn>
                                        <p:tgtEl>
                                          <p:spTgt spid="19"/>
                                        </p:tgtEl>
                                        <p:attrNameLst>
                                          <p:attrName>r</p:attrName>
                                        </p:attrNameLst>
                                      </p:cBhvr>
                                    </p:animRot>
                                    <p:animRot by="240000">
                                      <p:cBhvr>
                                        <p:cTn id="20" dur="200" fill="hold">
                                          <p:stCondLst>
                                            <p:cond delay="400"/>
                                          </p:stCondLst>
                                        </p:cTn>
                                        <p:tgtEl>
                                          <p:spTgt spid="19"/>
                                        </p:tgtEl>
                                        <p:attrNameLst>
                                          <p:attrName>r</p:attrName>
                                        </p:attrNameLst>
                                      </p:cBhvr>
                                    </p:animRot>
                                    <p:animRot by="-240000">
                                      <p:cBhvr>
                                        <p:cTn id="21" dur="200" fill="hold">
                                          <p:stCondLst>
                                            <p:cond delay="600"/>
                                          </p:stCondLst>
                                        </p:cTn>
                                        <p:tgtEl>
                                          <p:spTgt spid="19"/>
                                        </p:tgtEl>
                                        <p:attrNameLst>
                                          <p:attrName>r</p:attrName>
                                        </p:attrNameLst>
                                      </p:cBhvr>
                                    </p:animRot>
                                    <p:animRot by="120000">
                                      <p:cBhvr>
                                        <p:cTn id="22" dur="200" fill="hold">
                                          <p:stCondLst>
                                            <p:cond delay="800"/>
                                          </p:stCondLst>
                                        </p:cTn>
                                        <p:tgtEl>
                                          <p:spTgt spid="19"/>
                                        </p:tgtEl>
                                        <p:attrNameLst>
                                          <p:attrName>r</p:attrName>
                                        </p:attrNameLst>
                                      </p:cBhvr>
                                    </p:animRot>
                                  </p:childTnLst>
                                </p:cTn>
                              </p:par>
                              <p:par>
                                <p:cTn id="23" presetID="32" presetClass="emph" presetSubtype="0" fill="hold" grpId="0" nodeType="withEffect">
                                  <p:stCondLst>
                                    <p:cond delay="0"/>
                                  </p:stCondLst>
                                  <p:childTnLst>
                                    <p:animRot by="120000">
                                      <p:cBhvr>
                                        <p:cTn id="24" dur="100" fill="hold">
                                          <p:stCondLst>
                                            <p:cond delay="0"/>
                                          </p:stCondLst>
                                        </p:cTn>
                                        <p:tgtEl>
                                          <p:spTgt spid="39"/>
                                        </p:tgtEl>
                                        <p:attrNameLst>
                                          <p:attrName>r</p:attrName>
                                        </p:attrNameLst>
                                      </p:cBhvr>
                                    </p:animRot>
                                    <p:animRot by="-240000">
                                      <p:cBhvr>
                                        <p:cTn id="25" dur="200" fill="hold">
                                          <p:stCondLst>
                                            <p:cond delay="200"/>
                                          </p:stCondLst>
                                        </p:cTn>
                                        <p:tgtEl>
                                          <p:spTgt spid="39"/>
                                        </p:tgtEl>
                                        <p:attrNameLst>
                                          <p:attrName>r</p:attrName>
                                        </p:attrNameLst>
                                      </p:cBhvr>
                                    </p:animRot>
                                    <p:animRot by="240000">
                                      <p:cBhvr>
                                        <p:cTn id="26" dur="200" fill="hold">
                                          <p:stCondLst>
                                            <p:cond delay="400"/>
                                          </p:stCondLst>
                                        </p:cTn>
                                        <p:tgtEl>
                                          <p:spTgt spid="39"/>
                                        </p:tgtEl>
                                        <p:attrNameLst>
                                          <p:attrName>r</p:attrName>
                                        </p:attrNameLst>
                                      </p:cBhvr>
                                    </p:animRot>
                                    <p:animRot by="-240000">
                                      <p:cBhvr>
                                        <p:cTn id="27" dur="200" fill="hold">
                                          <p:stCondLst>
                                            <p:cond delay="600"/>
                                          </p:stCondLst>
                                        </p:cTn>
                                        <p:tgtEl>
                                          <p:spTgt spid="39"/>
                                        </p:tgtEl>
                                        <p:attrNameLst>
                                          <p:attrName>r</p:attrName>
                                        </p:attrNameLst>
                                      </p:cBhvr>
                                    </p:animRot>
                                    <p:animRot by="120000">
                                      <p:cBhvr>
                                        <p:cTn id="28" dur="200" fill="hold">
                                          <p:stCondLst>
                                            <p:cond delay="800"/>
                                          </p:stCondLst>
                                        </p:cTn>
                                        <p:tgtEl>
                                          <p:spTgt spid="39"/>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11"/>
                                        </p:tgtEl>
                                        <p:attrNameLst>
                                          <p:attrName>r</p:attrName>
                                        </p:attrNameLst>
                                      </p:cBhvr>
                                    </p:animRot>
                                    <p:animRot by="-240000">
                                      <p:cBhvr>
                                        <p:cTn id="33" dur="200" fill="hold">
                                          <p:stCondLst>
                                            <p:cond delay="200"/>
                                          </p:stCondLst>
                                        </p:cTn>
                                        <p:tgtEl>
                                          <p:spTgt spid="11"/>
                                        </p:tgtEl>
                                        <p:attrNameLst>
                                          <p:attrName>r</p:attrName>
                                        </p:attrNameLst>
                                      </p:cBhvr>
                                    </p:animRot>
                                    <p:animRot by="240000">
                                      <p:cBhvr>
                                        <p:cTn id="34" dur="200" fill="hold">
                                          <p:stCondLst>
                                            <p:cond delay="400"/>
                                          </p:stCondLst>
                                        </p:cTn>
                                        <p:tgtEl>
                                          <p:spTgt spid="11"/>
                                        </p:tgtEl>
                                        <p:attrNameLst>
                                          <p:attrName>r</p:attrName>
                                        </p:attrNameLst>
                                      </p:cBhvr>
                                    </p:animRot>
                                    <p:animRot by="-240000">
                                      <p:cBhvr>
                                        <p:cTn id="35" dur="200" fill="hold">
                                          <p:stCondLst>
                                            <p:cond delay="600"/>
                                          </p:stCondLst>
                                        </p:cTn>
                                        <p:tgtEl>
                                          <p:spTgt spid="11"/>
                                        </p:tgtEl>
                                        <p:attrNameLst>
                                          <p:attrName>r</p:attrName>
                                        </p:attrNameLst>
                                      </p:cBhvr>
                                    </p:animRot>
                                    <p:animRot by="120000">
                                      <p:cBhvr>
                                        <p:cTn id="36" dur="200" fill="hold">
                                          <p:stCondLst>
                                            <p:cond delay="800"/>
                                          </p:stCondLst>
                                        </p:cTn>
                                        <p:tgtEl>
                                          <p:spTgt spid="11"/>
                                        </p:tgtEl>
                                        <p:attrNameLst>
                                          <p:attrName>r</p:attrName>
                                        </p:attrNameLst>
                                      </p:cBhvr>
                                    </p:animRot>
                                  </p:childTnLst>
                                </p:cTn>
                              </p:par>
                              <p:par>
                                <p:cTn id="37" presetID="32" presetClass="emph" presetSubtype="0" fill="hold" nodeType="withEffect">
                                  <p:stCondLst>
                                    <p:cond delay="0"/>
                                  </p:stCondLst>
                                  <p:childTnLst>
                                    <p:animRot by="120000">
                                      <p:cBhvr>
                                        <p:cTn id="38" dur="100" fill="hold">
                                          <p:stCondLst>
                                            <p:cond delay="0"/>
                                          </p:stCondLst>
                                        </p:cTn>
                                        <p:tgtEl>
                                          <p:spTgt spid="14"/>
                                        </p:tgtEl>
                                        <p:attrNameLst>
                                          <p:attrName>r</p:attrName>
                                        </p:attrNameLst>
                                      </p:cBhvr>
                                    </p:animRot>
                                    <p:animRot by="-240000">
                                      <p:cBhvr>
                                        <p:cTn id="39" dur="200" fill="hold">
                                          <p:stCondLst>
                                            <p:cond delay="200"/>
                                          </p:stCondLst>
                                        </p:cTn>
                                        <p:tgtEl>
                                          <p:spTgt spid="14"/>
                                        </p:tgtEl>
                                        <p:attrNameLst>
                                          <p:attrName>r</p:attrName>
                                        </p:attrNameLst>
                                      </p:cBhvr>
                                    </p:animRot>
                                    <p:animRot by="240000">
                                      <p:cBhvr>
                                        <p:cTn id="40" dur="200" fill="hold">
                                          <p:stCondLst>
                                            <p:cond delay="400"/>
                                          </p:stCondLst>
                                        </p:cTn>
                                        <p:tgtEl>
                                          <p:spTgt spid="14"/>
                                        </p:tgtEl>
                                        <p:attrNameLst>
                                          <p:attrName>r</p:attrName>
                                        </p:attrNameLst>
                                      </p:cBhvr>
                                    </p:animRot>
                                    <p:animRot by="-240000">
                                      <p:cBhvr>
                                        <p:cTn id="41" dur="200" fill="hold">
                                          <p:stCondLst>
                                            <p:cond delay="600"/>
                                          </p:stCondLst>
                                        </p:cTn>
                                        <p:tgtEl>
                                          <p:spTgt spid="14"/>
                                        </p:tgtEl>
                                        <p:attrNameLst>
                                          <p:attrName>r</p:attrName>
                                        </p:attrNameLst>
                                      </p:cBhvr>
                                    </p:animRot>
                                    <p:animRot by="120000">
                                      <p:cBhvr>
                                        <p:cTn id="42" dur="200" fill="hold">
                                          <p:stCondLst>
                                            <p:cond delay="800"/>
                                          </p:stCondLst>
                                        </p:cTn>
                                        <p:tgtEl>
                                          <p:spTgt spid="14"/>
                                        </p:tgtEl>
                                        <p:attrNameLst>
                                          <p:attrName>r</p:attrName>
                                        </p:attrNameLst>
                                      </p:cBhvr>
                                    </p:animRot>
                                  </p:childTnLst>
                                </p:cTn>
                              </p:par>
                              <p:par>
                                <p:cTn id="43" presetID="32" presetClass="emph" presetSubtype="0" fill="hold" grpId="0" nodeType="withEffect">
                                  <p:stCondLst>
                                    <p:cond delay="0"/>
                                  </p:stCondLst>
                                  <p:childTnLst>
                                    <p:animRot by="120000">
                                      <p:cBhvr>
                                        <p:cTn id="44" dur="100" fill="hold">
                                          <p:stCondLst>
                                            <p:cond delay="0"/>
                                          </p:stCondLst>
                                        </p:cTn>
                                        <p:tgtEl>
                                          <p:spTgt spid="31"/>
                                        </p:tgtEl>
                                        <p:attrNameLst>
                                          <p:attrName>r</p:attrName>
                                        </p:attrNameLst>
                                      </p:cBhvr>
                                    </p:animRot>
                                    <p:animRot by="-240000">
                                      <p:cBhvr>
                                        <p:cTn id="45" dur="200" fill="hold">
                                          <p:stCondLst>
                                            <p:cond delay="200"/>
                                          </p:stCondLst>
                                        </p:cTn>
                                        <p:tgtEl>
                                          <p:spTgt spid="31"/>
                                        </p:tgtEl>
                                        <p:attrNameLst>
                                          <p:attrName>r</p:attrName>
                                        </p:attrNameLst>
                                      </p:cBhvr>
                                    </p:animRot>
                                    <p:animRot by="240000">
                                      <p:cBhvr>
                                        <p:cTn id="46" dur="200" fill="hold">
                                          <p:stCondLst>
                                            <p:cond delay="400"/>
                                          </p:stCondLst>
                                        </p:cTn>
                                        <p:tgtEl>
                                          <p:spTgt spid="31"/>
                                        </p:tgtEl>
                                        <p:attrNameLst>
                                          <p:attrName>r</p:attrName>
                                        </p:attrNameLst>
                                      </p:cBhvr>
                                    </p:animRot>
                                    <p:animRot by="-240000">
                                      <p:cBhvr>
                                        <p:cTn id="47" dur="200" fill="hold">
                                          <p:stCondLst>
                                            <p:cond delay="600"/>
                                          </p:stCondLst>
                                        </p:cTn>
                                        <p:tgtEl>
                                          <p:spTgt spid="31"/>
                                        </p:tgtEl>
                                        <p:attrNameLst>
                                          <p:attrName>r</p:attrName>
                                        </p:attrNameLst>
                                      </p:cBhvr>
                                    </p:animRot>
                                    <p:animRot by="120000">
                                      <p:cBhvr>
                                        <p:cTn id="48" dur="200" fill="hold">
                                          <p:stCondLst>
                                            <p:cond delay="800"/>
                                          </p:stCondLst>
                                        </p:cTn>
                                        <p:tgtEl>
                                          <p:spTgt spid="31"/>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32" presetClass="emph" presetSubtype="0" fill="hold" nodeType="clickEffect">
                                  <p:stCondLst>
                                    <p:cond delay="0"/>
                                  </p:stCondLst>
                                  <p:childTnLst>
                                    <p:animRot by="120000">
                                      <p:cBhvr>
                                        <p:cTn id="52" dur="100" fill="hold">
                                          <p:stCondLst>
                                            <p:cond delay="0"/>
                                          </p:stCondLst>
                                        </p:cTn>
                                        <p:tgtEl>
                                          <p:spTgt spid="10"/>
                                        </p:tgtEl>
                                        <p:attrNameLst>
                                          <p:attrName>r</p:attrName>
                                        </p:attrNameLst>
                                      </p:cBhvr>
                                    </p:animRot>
                                    <p:animRot by="-240000">
                                      <p:cBhvr>
                                        <p:cTn id="53" dur="200" fill="hold">
                                          <p:stCondLst>
                                            <p:cond delay="200"/>
                                          </p:stCondLst>
                                        </p:cTn>
                                        <p:tgtEl>
                                          <p:spTgt spid="10"/>
                                        </p:tgtEl>
                                        <p:attrNameLst>
                                          <p:attrName>r</p:attrName>
                                        </p:attrNameLst>
                                      </p:cBhvr>
                                    </p:animRot>
                                    <p:animRot by="240000">
                                      <p:cBhvr>
                                        <p:cTn id="54" dur="200" fill="hold">
                                          <p:stCondLst>
                                            <p:cond delay="400"/>
                                          </p:stCondLst>
                                        </p:cTn>
                                        <p:tgtEl>
                                          <p:spTgt spid="10"/>
                                        </p:tgtEl>
                                        <p:attrNameLst>
                                          <p:attrName>r</p:attrName>
                                        </p:attrNameLst>
                                      </p:cBhvr>
                                    </p:animRot>
                                    <p:animRot by="-240000">
                                      <p:cBhvr>
                                        <p:cTn id="55" dur="200" fill="hold">
                                          <p:stCondLst>
                                            <p:cond delay="600"/>
                                          </p:stCondLst>
                                        </p:cTn>
                                        <p:tgtEl>
                                          <p:spTgt spid="10"/>
                                        </p:tgtEl>
                                        <p:attrNameLst>
                                          <p:attrName>r</p:attrName>
                                        </p:attrNameLst>
                                      </p:cBhvr>
                                    </p:animRot>
                                    <p:animRot by="120000">
                                      <p:cBhvr>
                                        <p:cTn id="56" dur="200" fill="hold">
                                          <p:stCondLst>
                                            <p:cond delay="800"/>
                                          </p:stCondLst>
                                        </p:cTn>
                                        <p:tgtEl>
                                          <p:spTgt spid="10"/>
                                        </p:tgtEl>
                                        <p:attrNameLst>
                                          <p:attrName>r</p:attrName>
                                        </p:attrNameLst>
                                      </p:cBhvr>
                                    </p:animRot>
                                  </p:childTnLst>
                                </p:cTn>
                              </p:par>
                              <p:par>
                                <p:cTn id="57" presetID="32" presetClass="emph" presetSubtype="0" fill="hold" grpId="0" nodeType="withEffect">
                                  <p:stCondLst>
                                    <p:cond delay="0"/>
                                  </p:stCondLst>
                                  <p:childTnLst>
                                    <p:animRot by="120000">
                                      <p:cBhvr>
                                        <p:cTn id="58" dur="100" fill="hold">
                                          <p:stCondLst>
                                            <p:cond delay="0"/>
                                          </p:stCondLst>
                                        </p:cTn>
                                        <p:tgtEl>
                                          <p:spTgt spid="29"/>
                                        </p:tgtEl>
                                        <p:attrNameLst>
                                          <p:attrName>r</p:attrName>
                                        </p:attrNameLst>
                                      </p:cBhvr>
                                    </p:animRot>
                                    <p:animRot by="-240000">
                                      <p:cBhvr>
                                        <p:cTn id="59" dur="200" fill="hold">
                                          <p:stCondLst>
                                            <p:cond delay="200"/>
                                          </p:stCondLst>
                                        </p:cTn>
                                        <p:tgtEl>
                                          <p:spTgt spid="29"/>
                                        </p:tgtEl>
                                        <p:attrNameLst>
                                          <p:attrName>r</p:attrName>
                                        </p:attrNameLst>
                                      </p:cBhvr>
                                    </p:animRot>
                                    <p:animRot by="240000">
                                      <p:cBhvr>
                                        <p:cTn id="60" dur="200" fill="hold">
                                          <p:stCondLst>
                                            <p:cond delay="400"/>
                                          </p:stCondLst>
                                        </p:cTn>
                                        <p:tgtEl>
                                          <p:spTgt spid="29"/>
                                        </p:tgtEl>
                                        <p:attrNameLst>
                                          <p:attrName>r</p:attrName>
                                        </p:attrNameLst>
                                      </p:cBhvr>
                                    </p:animRot>
                                    <p:animRot by="-240000">
                                      <p:cBhvr>
                                        <p:cTn id="61" dur="200" fill="hold">
                                          <p:stCondLst>
                                            <p:cond delay="600"/>
                                          </p:stCondLst>
                                        </p:cTn>
                                        <p:tgtEl>
                                          <p:spTgt spid="29"/>
                                        </p:tgtEl>
                                        <p:attrNameLst>
                                          <p:attrName>r</p:attrName>
                                        </p:attrNameLst>
                                      </p:cBhvr>
                                    </p:animRot>
                                    <p:animRot by="120000">
                                      <p:cBhvr>
                                        <p:cTn id="62" dur="200" fill="hold">
                                          <p:stCondLst>
                                            <p:cond delay="800"/>
                                          </p:stCondLst>
                                        </p:cTn>
                                        <p:tgtEl>
                                          <p:spTgt spid="29"/>
                                        </p:tgtEl>
                                        <p:attrNameLst>
                                          <p:attrName>r</p:attrName>
                                        </p:attrNameLst>
                                      </p:cBhvr>
                                    </p:animRot>
                                  </p:childTnLst>
                                </p:cTn>
                              </p:par>
                            </p:childTnLst>
                          </p:cTn>
                        </p:par>
                      </p:childTnLst>
                    </p:cTn>
                  </p:par>
                  <p:par>
                    <p:cTn id="63" fill="hold">
                      <p:stCondLst>
                        <p:cond delay="indefinite"/>
                      </p:stCondLst>
                      <p:childTnLst>
                        <p:par>
                          <p:cTn id="64" fill="hold">
                            <p:stCondLst>
                              <p:cond delay="0"/>
                            </p:stCondLst>
                            <p:childTnLst>
                              <p:par>
                                <p:cTn id="65" presetID="32" presetClass="emph" presetSubtype="0" fill="hold" grpId="0" nodeType="clickEffect">
                                  <p:stCondLst>
                                    <p:cond delay="0"/>
                                  </p:stCondLst>
                                  <p:childTnLst>
                                    <p:animRot by="120000">
                                      <p:cBhvr>
                                        <p:cTn id="66" dur="100" fill="hold">
                                          <p:stCondLst>
                                            <p:cond delay="0"/>
                                          </p:stCondLst>
                                        </p:cTn>
                                        <p:tgtEl>
                                          <p:spTgt spid="37"/>
                                        </p:tgtEl>
                                        <p:attrNameLst>
                                          <p:attrName>r</p:attrName>
                                        </p:attrNameLst>
                                      </p:cBhvr>
                                    </p:animRot>
                                    <p:animRot by="-240000">
                                      <p:cBhvr>
                                        <p:cTn id="67" dur="200" fill="hold">
                                          <p:stCondLst>
                                            <p:cond delay="200"/>
                                          </p:stCondLst>
                                        </p:cTn>
                                        <p:tgtEl>
                                          <p:spTgt spid="37"/>
                                        </p:tgtEl>
                                        <p:attrNameLst>
                                          <p:attrName>r</p:attrName>
                                        </p:attrNameLst>
                                      </p:cBhvr>
                                    </p:animRot>
                                    <p:animRot by="240000">
                                      <p:cBhvr>
                                        <p:cTn id="68" dur="200" fill="hold">
                                          <p:stCondLst>
                                            <p:cond delay="400"/>
                                          </p:stCondLst>
                                        </p:cTn>
                                        <p:tgtEl>
                                          <p:spTgt spid="37"/>
                                        </p:tgtEl>
                                        <p:attrNameLst>
                                          <p:attrName>r</p:attrName>
                                        </p:attrNameLst>
                                      </p:cBhvr>
                                    </p:animRot>
                                    <p:animRot by="-240000">
                                      <p:cBhvr>
                                        <p:cTn id="69" dur="200" fill="hold">
                                          <p:stCondLst>
                                            <p:cond delay="600"/>
                                          </p:stCondLst>
                                        </p:cTn>
                                        <p:tgtEl>
                                          <p:spTgt spid="37"/>
                                        </p:tgtEl>
                                        <p:attrNameLst>
                                          <p:attrName>r</p:attrName>
                                        </p:attrNameLst>
                                      </p:cBhvr>
                                    </p:animRot>
                                    <p:animRot by="120000">
                                      <p:cBhvr>
                                        <p:cTn id="70" dur="200" fill="hold">
                                          <p:stCondLst>
                                            <p:cond delay="800"/>
                                          </p:stCondLst>
                                        </p:cTn>
                                        <p:tgtEl>
                                          <p:spTgt spid="37"/>
                                        </p:tgtEl>
                                        <p:attrNameLst>
                                          <p:attrName>r</p:attrName>
                                        </p:attrNameLst>
                                      </p:cBhvr>
                                    </p:animRot>
                                  </p:childTnLst>
                                </p:cTn>
                              </p:par>
                              <p:par>
                                <p:cTn id="71" presetID="32" presetClass="emph" presetSubtype="0" fill="hold" nodeType="withEffect">
                                  <p:stCondLst>
                                    <p:cond delay="0"/>
                                  </p:stCondLst>
                                  <p:childTnLst>
                                    <p:animRot by="120000">
                                      <p:cBhvr>
                                        <p:cTn id="72" dur="100" fill="hold">
                                          <p:stCondLst>
                                            <p:cond delay="0"/>
                                          </p:stCondLst>
                                        </p:cTn>
                                        <p:tgtEl>
                                          <p:spTgt spid="21"/>
                                        </p:tgtEl>
                                        <p:attrNameLst>
                                          <p:attrName>r</p:attrName>
                                        </p:attrNameLst>
                                      </p:cBhvr>
                                    </p:animRot>
                                    <p:animRot by="-240000">
                                      <p:cBhvr>
                                        <p:cTn id="73" dur="200" fill="hold">
                                          <p:stCondLst>
                                            <p:cond delay="200"/>
                                          </p:stCondLst>
                                        </p:cTn>
                                        <p:tgtEl>
                                          <p:spTgt spid="21"/>
                                        </p:tgtEl>
                                        <p:attrNameLst>
                                          <p:attrName>r</p:attrName>
                                        </p:attrNameLst>
                                      </p:cBhvr>
                                    </p:animRot>
                                    <p:animRot by="240000">
                                      <p:cBhvr>
                                        <p:cTn id="74" dur="200" fill="hold">
                                          <p:stCondLst>
                                            <p:cond delay="400"/>
                                          </p:stCondLst>
                                        </p:cTn>
                                        <p:tgtEl>
                                          <p:spTgt spid="21"/>
                                        </p:tgtEl>
                                        <p:attrNameLst>
                                          <p:attrName>r</p:attrName>
                                        </p:attrNameLst>
                                      </p:cBhvr>
                                    </p:animRot>
                                    <p:animRot by="-240000">
                                      <p:cBhvr>
                                        <p:cTn id="75" dur="200" fill="hold">
                                          <p:stCondLst>
                                            <p:cond delay="600"/>
                                          </p:stCondLst>
                                        </p:cTn>
                                        <p:tgtEl>
                                          <p:spTgt spid="21"/>
                                        </p:tgtEl>
                                        <p:attrNameLst>
                                          <p:attrName>r</p:attrName>
                                        </p:attrNameLst>
                                      </p:cBhvr>
                                    </p:animRot>
                                    <p:animRot by="120000">
                                      <p:cBhvr>
                                        <p:cTn id="76" dur="200" fill="hold">
                                          <p:stCondLst>
                                            <p:cond delay="800"/>
                                          </p:stCondLst>
                                        </p:cTn>
                                        <p:tgtEl>
                                          <p:spTgt spid="21"/>
                                        </p:tgtEl>
                                        <p:attrNameLst>
                                          <p:attrName>r</p:attrName>
                                        </p:attrNameLst>
                                      </p:cBhvr>
                                    </p:animRot>
                                  </p:childTnLst>
                                </p:cTn>
                              </p:par>
                              <p:par>
                                <p:cTn id="77" presetID="32" presetClass="emph" presetSubtype="0" fill="hold" nodeType="withEffect">
                                  <p:stCondLst>
                                    <p:cond delay="0"/>
                                  </p:stCondLst>
                                  <p:childTnLst>
                                    <p:animRot by="120000">
                                      <p:cBhvr>
                                        <p:cTn id="78" dur="100" fill="hold">
                                          <p:stCondLst>
                                            <p:cond delay="0"/>
                                          </p:stCondLst>
                                        </p:cTn>
                                        <p:tgtEl>
                                          <p:spTgt spid="16"/>
                                        </p:tgtEl>
                                        <p:attrNameLst>
                                          <p:attrName>r</p:attrName>
                                        </p:attrNameLst>
                                      </p:cBhvr>
                                    </p:animRot>
                                    <p:animRot by="-240000">
                                      <p:cBhvr>
                                        <p:cTn id="79" dur="200" fill="hold">
                                          <p:stCondLst>
                                            <p:cond delay="200"/>
                                          </p:stCondLst>
                                        </p:cTn>
                                        <p:tgtEl>
                                          <p:spTgt spid="16"/>
                                        </p:tgtEl>
                                        <p:attrNameLst>
                                          <p:attrName>r</p:attrName>
                                        </p:attrNameLst>
                                      </p:cBhvr>
                                    </p:animRot>
                                    <p:animRot by="240000">
                                      <p:cBhvr>
                                        <p:cTn id="80" dur="200" fill="hold">
                                          <p:stCondLst>
                                            <p:cond delay="400"/>
                                          </p:stCondLst>
                                        </p:cTn>
                                        <p:tgtEl>
                                          <p:spTgt spid="16"/>
                                        </p:tgtEl>
                                        <p:attrNameLst>
                                          <p:attrName>r</p:attrName>
                                        </p:attrNameLst>
                                      </p:cBhvr>
                                    </p:animRot>
                                    <p:animRot by="-240000">
                                      <p:cBhvr>
                                        <p:cTn id="81" dur="200" fill="hold">
                                          <p:stCondLst>
                                            <p:cond delay="600"/>
                                          </p:stCondLst>
                                        </p:cTn>
                                        <p:tgtEl>
                                          <p:spTgt spid="16"/>
                                        </p:tgtEl>
                                        <p:attrNameLst>
                                          <p:attrName>r</p:attrName>
                                        </p:attrNameLst>
                                      </p:cBhvr>
                                    </p:animRot>
                                    <p:animRot by="120000">
                                      <p:cBhvr>
                                        <p:cTn id="82" dur="200" fill="hold">
                                          <p:stCondLst>
                                            <p:cond delay="800"/>
                                          </p:stCondLst>
                                        </p:cTn>
                                        <p:tgtEl>
                                          <p:spTgt spid="16"/>
                                        </p:tgtEl>
                                        <p:attrNameLst>
                                          <p:attrName>r</p:attrName>
                                        </p:attrNameLst>
                                      </p:cBhvr>
                                    </p:animRot>
                                  </p:childTnLst>
                                </p:cTn>
                              </p:par>
                              <p:par>
                                <p:cTn id="83" presetID="32" presetClass="emph" presetSubtype="0" fill="hold" grpId="0" nodeType="withEffect">
                                  <p:stCondLst>
                                    <p:cond delay="0"/>
                                  </p:stCondLst>
                                  <p:childTnLst>
                                    <p:animRot by="120000">
                                      <p:cBhvr>
                                        <p:cTn id="84" dur="100" fill="hold">
                                          <p:stCondLst>
                                            <p:cond delay="0"/>
                                          </p:stCondLst>
                                        </p:cTn>
                                        <p:tgtEl>
                                          <p:spTgt spid="32"/>
                                        </p:tgtEl>
                                        <p:attrNameLst>
                                          <p:attrName>r</p:attrName>
                                        </p:attrNameLst>
                                      </p:cBhvr>
                                    </p:animRot>
                                    <p:animRot by="-240000">
                                      <p:cBhvr>
                                        <p:cTn id="85" dur="200" fill="hold">
                                          <p:stCondLst>
                                            <p:cond delay="200"/>
                                          </p:stCondLst>
                                        </p:cTn>
                                        <p:tgtEl>
                                          <p:spTgt spid="32"/>
                                        </p:tgtEl>
                                        <p:attrNameLst>
                                          <p:attrName>r</p:attrName>
                                        </p:attrNameLst>
                                      </p:cBhvr>
                                    </p:animRot>
                                    <p:animRot by="240000">
                                      <p:cBhvr>
                                        <p:cTn id="86" dur="200" fill="hold">
                                          <p:stCondLst>
                                            <p:cond delay="400"/>
                                          </p:stCondLst>
                                        </p:cTn>
                                        <p:tgtEl>
                                          <p:spTgt spid="32"/>
                                        </p:tgtEl>
                                        <p:attrNameLst>
                                          <p:attrName>r</p:attrName>
                                        </p:attrNameLst>
                                      </p:cBhvr>
                                    </p:animRot>
                                    <p:animRot by="-240000">
                                      <p:cBhvr>
                                        <p:cTn id="87" dur="200" fill="hold">
                                          <p:stCondLst>
                                            <p:cond delay="600"/>
                                          </p:stCondLst>
                                        </p:cTn>
                                        <p:tgtEl>
                                          <p:spTgt spid="32"/>
                                        </p:tgtEl>
                                        <p:attrNameLst>
                                          <p:attrName>r</p:attrName>
                                        </p:attrNameLst>
                                      </p:cBhvr>
                                    </p:animRot>
                                    <p:animRot by="120000">
                                      <p:cBhvr>
                                        <p:cTn id="88" dur="200" fill="hold">
                                          <p:stCondLst>
                                            <p:cond delay="800"/>
                                          </p:stCondLst>
                                        </p:cTn>
                                        <p:tgtEl>
                                          <p:spTgt spid="32"/>
                                        </p:tgtEl>
                                        <p:attrNameLst>
                                          <p:attrName>r</p:attrName>
                                        </p:attrNameLst>
                                      </p:cBhvr>
                                    </p:animRot>
                                  </p:childTnLst>
                                </p:cTn>
                              </p:par>
                            </p:childTnLst>
                          </p:cTn>
                        </p:par>
                      </p:childTnLst>
                    </p:cTn>
                  </p:par>
                  <p:par>
                    <p:cTn id="89" fill="hold">
                      <p:stCondLst>
                        <p:cond delay="indefinite"/>
                      </p:stCondLst>
                      <p:childTnLst>
                        <p:par>
                          <p:cTn id="90" fill="hold">
                            <p:stCondLst>
                              <p:cond delay="0"/>
                            </p:stCondLst>
                            <p:childTnLst>
                              <p:par>
                                <p:cTn id="91" presetID="32" presetClass="emph" presetSubtype="0" fill="hold" grpId="0" nodeType="clickEffect">
                                  <p:stCondLst>
                                    <p:cond delay="0"/>
                                  </p:stCondLst>
                                  <p:childTnLst>
                                    <p:animRot by="120000">
                                      <p:cBhvr>
                                        <p:cTn id="92" dur="100" fill="hold">
                                          <p:stCondLst>
                                            <p:cond delay="0"/>
                                          </p:stCondLst>
                                        </p:cTn>
                                        <p:tgtEl>
                                          <p:spTgt spid="38"/>
                                        </p:tgtEl>
                                        <p:attrNameLst>
                                          <p:attrName>r</p:attrName>
                                        </p:attrNameLst>
                                      </p:cBhvr>
                                    </p:animRot>
                                    <p:animRot by="-240000">
                                      <p:cBhvr>
                                        <p:cTn id="93" dur="200" fill="hold">
                                          <p:stCondLst>
                                            <p:cond delay="200"/>
                                          </p:stCondLst>
                                        </p:cTn>
                                        <p:tgtEl>
                                          <p:spTgt spid="38"/>
                                        </p:tgtEl>
                                        <p:attrNameLst>
                                          <p:attrName>r</p:attrName>
                                        </p:attrNameLst>
                                      </p:cBhvr>
                                    </p:animRot>
                                    <p:animRot by="240000">
                                      <p:cBhvr>
                                        <p:cTn id="94" dur="200" fill="hold">
                                          <p:stCondLst>
                                            <p:cond delay="400"/>
                                          </p:stCondLst>
                                        </p:cTn>
                                        <p:tgtEl>
                                          <p:spTgt spid="38"/>
                                        </p:tgtEl>
                                        <p:attrNameLst>
                                          <p:attrName>r</p:attrName>
                                        </p:attrNameLst>
                                      </p:cBhvr>
                                    </p:animRot>
                                    <p:animRot by="-240000">
                                      <p:cBhvr>
                                        <p:cTn id="95" dur="200" fill="hold">
                                          <p:stCondLst>
                                            <p:cond delay="600"/>
                                          </p:stCondLst>
                                        </p:cTn>
                                        <p:tgtEl>
                                          <p:spTgt spid="38"/>
                                        </p:tgtEl>
                                        <p:attrNameLst>
                                          <p:attrName>r</p:attrName>
                                        </p:attrNameLst>
                                      </p:cBhvr>
                                    </p:animRot>
                                    <p:animRot by="120000">
                                      <p:cBhvr>
                                        <p:cTn id="96" dur="200" fill="hold">
                                          <p:stCondLst>
                                            <p:cond delay="800"/>
                                          </p:stCondLst>
                                        </p:cTn>
                                        <p:tgtEl>
                                          <p:spTgt spid="38"/>
                                        </p:tgtEl>
                                        <p:attrNameLst>
                                          <p:attrName>r</p:attrName>
                                        </p:attrNameLst>
                                      </p:cBhvr>
                                    </p:animRot>
                                  </p:childTnLst>
                                </p:cTn>
                              </p:par>
                              <p:par>
                                <p:cTn id="97" presetID="32" presetClass="emph" presetSubtype="0" fill="hold" nodeType="withEffect">
                                  <p:stCondLst>
                                    <p:cond delay="0"/>
                                  </p:stCondLst>
                                  <p:childTnLst>
                                    <p:animRot by="120000">
                                      <p:cBhvr>
                                        <p:cTn id="98" dur="100" fill="hold">
                                          <p:stCondLst>
                                            <p:cond delay="0"/>
                                          </p:stCondLst>
                                        </p:cTn>
                                        <p:tgtEl>
                                          <p:spTgt spid="27"/>
                                        </p:tgtEl>
                                        <p:attrNameLst>
                                          <p:attrName>r</p:attrName>
                                        </p:attrNameLst>
                                      </p:cBhvr>
                                    </p:animRot>
                                    <p:animRot by="-240000">
                                      <p:cBhvr>
                                        <p:cTn id="99" dur="200" fill="hold">
                                          <p:stCondLst>
                                            <p:cond delay="200"/>
                                          </p:stCondLst>
                                        </p:cTn>
                                        <p:tgtEl>
                                          <p:spTgt spid="27"/>
                                        </p:tgtEl>
                                        <p:attrNameLst>
                                          <p:attrName>r</p:attrName>
                                        </p:attrNameLst>
                                      </p:cBhvr>
                                    </p:animRot>
                                    <p:animRot by="240000">
                                      <p:cBhvr>
                                        <p:cTn id="100" dur="200" fill="hold">
                                          <p:stCondLst>
                                            <p:cond delay="400"/>
                                          </p:stCondLst>
                                        </p:cTn>
                                        <p:tgtEl>
                                          <p:spTgt spid="27"/>
                                        </p:tgtEl>
                                        <p:attrNameLst>
                                          <p:attrName>r</p:attrName>
                                        </p:attrNameLst>
                                      </p:cBhvr>
                                    </p:animRot>
                                    <p:animRot by="-240000">
                                      <p:cBhvr>
                                        <p:cTn id="101" dur="200" fill="hold">
                                          <p:stCondLst>
                                            <p:cond delay="600"/>
                                          </p:stCondLst>
                                        </p:cTn>
                                        <p:tgtEl>
                                          <p:spTgt spid="27"/>
                                        </p:tgtEl>
                                        <p:attrNameLst>
                                          <p:attrName>r</p:attrName>
                                        </p:attrNameLst>
                                      </p:cBhvr>
                                    </p:animRot>
                                    <p:animRot by="120000">
                                      <p:cBhvr>
                                        <p:cTn id="102" dur="200" fill="hold">
                                          <p:stCondLst>
                                            <p:cond delay="800"/>
                                          </p:stCondLst>
                                        </p:cTn>
                                        <p:tgtEl>
                                          <p:spTgt spid="27"/>
                                        </p:tgtEl>
                                        <p:attrNameLst>
                                          <p:attrName>r</p:attrName>
                                        </p:attrNameLst>
                                      </p:cBhvr>
                                    </p:animRot>
                                  </p:childTnLst>
                                </p:cTn>
                              </p:par>
                            </p:childTnLst>
                          </p:cTn>
                        </p:par>
                      </p:childTnLst>
                    </p:cTn>
                  </p:par>
                  <p:par>
                    <p:cTn id="103" fill="hold">
                      <p:stCondLst>
                        <p:cond delay="indefinite"/>
                      </p:stCondLst>
                      <p:childTnLst>
                        <p:par>
                          <p:cTn id="104" fill="hold">
                            <p:stCondLst>
                              <p:cond delay="0"/>
                            </p:stCondLst>
                            <p:childTnLst>
                              <p:par>
                                <p:cTn id="105" presetID="32" presetClass="emph" presetSubtype="0" fill="hold" grpId="0" nodeType="clickEffect">
                                  <p:stCondLst>
                                    <p:cond delay="0"/>
                                  </p:stCondLst>
                                  <p:childTnLst>
                                    <p:animRot by="120000">
                                      <p:cBhvr>
                                        <p:cTn id="106" dur="100" fill="hold">
                                          <p:stCondLst>
                                            <p:cond delay="0"/>
                                          </p:stCondLst>
                                        </p:cTn>
                                        <p:tgtEl>
                                          <p:spTgt spid="28"/>
                                        </p:tgtEl>
                                        <p:attrNameLst>
                                          <p:attrName>r</p:attrName>
                                        </p:attrNameLst>
                                      </p:cBhvr>
                                    </p:animRot>
                                    <p:animRot by="-240000">
                                      <p:cBhvr>
                                        <p:cTn id="107" dur="200" fill="hold">
                                          <p:stCondLst>
                                            <p:cond delay="200"/>
                                          </p:stCondLst>
                                        </p:cTn>
                                        <p:tgtEl>
                                          <p:spTgt spid="28"/>
                                        </p:tgtEl>
                                        <p:attrNameLst>
                                          <p:attrName>r</p:attrName>
                                        </p:attrNameLst>
                                      </p:cBhvr>
                                    </p:animRot>
                                    <p:animRot by="240000">
                                      <p:cBhvr>
                                        <p:cTn id="108" dur="200" fill="hold">
                                          <p:stCondLst>
                                            <p:cond delay="400"/>
                                          </p:stCondLst>
                                        </p:cTn>
                                        <p:tgtEl>
                                          <p:spTgt spid="28"/>
                                        </p:tgtEl>
                                        <p:attrNameLst>
                                          <p:attrName>r</p:attrName>
                                        </p:attrNameLst>
                                      </p:cBhvr>
                                    </p:animRot>
                                    <p:animRot by="-240000">
                                      <p:cBhvr>
                                        <p:cTn id="109" dur="200" fill="hold">
                                          <p:stCondLst>
                                            <p:cond delay="600"/>
                                          </p:stCondLst>
                                        </p:cTn>
                                        <p:tgtEl>
                                          <p:spTgt spid="28"/>
                                        </p:tgtEl>
                                        <p:attrNameLst>
                                          <p:attrName>r</p:attrName>
                                        </p:attrNameLst>
                                      </p:cBhvr>
                                    </p:animRot>
                                    <p:animRot by="120000">
                                      <p:cBhvr>
                                        <p:cTn id="110" dur="200" fill="hold">
                                          <p:stCondLst>
                                            <p:cond delay="800"/>
                                          </p:stCondLst>
                                        </p:cTn>
                                        <p:tgtEl>
                                          <p:spTgt spid="28"/>
                                        </p:tgtEl>
                                        <p:attrNameLst>
                                          <p:attrName>r</p:attrName>
                                        </p:attrNameLst>
                                      </p:cBhvr>
                                    </p:animRot>
                                  </p:childTnLst>
                                </p:cTn>
                              </p:par>
                              <p:par>
                                <p:cTn id="111" presetID="32" presetClass="emph" presetSubtype="0" fill="hold" grpId="0" nodeType="withEffect">
                                  <p:stCondLst>
                                    <p:cond delay="0"/>
                                  </p:stCondLst>
                                  <p:childTnLst>
                                    <p:animRot by="120000">
                                      <p:cBhvr>
                                        <p:cTn id="112" dur="100" fill="hold">
                                          <p:stCondLst>
                                            <p:cond delay="0"/>
                                          </p:stCondLst>
                                        </p:cTn>
                                        <p:tgtEl>
                                          <p:spTgt spid="34"/>
                                        </p:tgtEl>
                                        <p:attrNameLst>
                                          <p:attrName>r</p:attrName>
                                        </p:attrNameLst>
                                      </p:cBhvr>
                                    </p:animRot>
                                    <p:animRot by="-240000">
                                      <p:cBhvr>
                                        <p:cTn id="113" dur="200" fill="hold">
                                          <p:stCondLst>
                                            <p:cond delay="200"/>
                                          </p:stCondLst>
                                        </p:cTn>
                                        <p:tgtEl>
                                          <p:spTgt spid="34"/>
                                        </p:tgtEl>
                                        <p:attrNameLst>
                                          <p:attrName>r</p:attrName>
                                        </p:attrNameLst>
                                      </p:cBhvr>
                                    </p:animRot>
                                    <p:animRot by="240000">
                                      <p:cBhvr>
                                        <p:cTn id="114" dur="200" fill="hold">
                                          <p:stCondLst>
                                            <p:cond delay="400"/>
                                          </p:stCondLst>
                                        </p:cTn>
                                        <p:tgtEl>
                                          <p:spTgt spid="34"/>
                                        </p:tgtEl>
                                        <p:attrNameLst>
                                          <p:attrName>r</p:attrName>
                                        </p:attrNameLst>
                                      </p:cBhvr>
                                    </p:animRot>
                                    <p:animRot by="-240000">
                                      <p:cBhvr>
                                        <p:cTn id="115" dur="200" fill="hold">
                                          <p:stCondLst>
                                            <p:cond delay="600"/>
                                          </p:stCondLst>
                                        </p:cTn>
                                        <p:tgtEl>
                                          <p:spTgt spid="34"/>
                                        </p:tgtEl>
                                        <p:attrNameLst>
                                          <p:attrName>r</p:attrName>
                                        </p:attrNameLst>
                                      </p:cBhvr>
                                    </p:animRot>
                                    <p:animRot by="120000">
                                      <p:cBhvr>
                                        <p:cTn id="116" dur="200" fill="hold">
                                          <p:stCondLst>
                                            <p:cond delay="800"/>
                                          </p:stCondLst>
                                        </p:cTn>
                                        <p:tgtEl>
                                          <p:spTgt spid="34"/>
                                        </p:tgtEl>
                                        <p:attrNameLst>
                                          <p:attrName>r</p:attrName>
                                        </p:attrNameLst>
                                      </p:cBhvr>
                                    </p:animRot>
                                  </p:childTnLst>
                                </p:cTn>
                              </p:par>
                              <p:par>
                                <p:cTn id="117" presetID="32" presetClass="emph" presetSubtype="0" fill="hold" nodeType="withEffect">
                                  <p:stCondLst>
                                    <p:cond delay="0"/>
                                  </p:stCondLst>
                                  <p:childTnLst>
                                    <p:animRot by="120000">
                                      <p:cBhvr>
                                        <p:cTn id="118" dur="100" fill="hold">
                                          <p:stCondLst>
                                            <p:cond delay="0"/>
                                          </p:stCondLst>
                                        </p:cTn>
                                        <p:tgtEl>
                                          <p:spTgt spid="4"/>
                                        </p:tgtEl>
                                        <p:attrNameLst>
                                          <p:attrName>r</p:attrName>
                                        </p:attrNameLst>
                                      </p:cBhvr>
                                    </p:animRot>
                                    <p:animRot by="-240000">
                                      <p:cBhvr>
                                        <p:cTn id="119" dur="200" fill="hold">
                                          <p:stCondLst>
                                            <p:cond delay="200"/>
                                          </p:stCondLst>
                                        </p:cTn>
                                        <p:tgtEl>
                                          <p:spTgt spid="4"/>
                                        </p:tgtEl>
                                        <p:attrNameLst>
                                          <p:attrName>r</p:attrName>
                                        </p:attrNameLst>
                                      </p:cBhvr>
                                    </p:animRot>
                                    <p:animRot by="240000">
                                      <p:cBhvr>
                                        <p:cTn id="120" dur="200" fill="hold">
                                          <p:stCondLst>
                                            <p:cond delay="400"/>
                                          </p:stCondLst>
                                        </p:cTn>
                                        <p:tgtEl>
                                          <p:spTgt spid="4"/>
                                        </p:tgtEl>
                                        <p:attrNameLst>
                                          <p:attrName>r</p:attrName>
                                        </p:attrNameLst>
                                      </p:cBhvr>
                                    </p:animRot>
                                    <p:animRot by="-240000">
                                      <p:cBhvr>
                                        <p:cTn id="121" dur="200" fill="hold">
                                          <p:stCondLst>
                                            <p:cond delay="600"/>
                                          </p:stCondLst>
                                        </p:cTn>
                                        <p:tgtEl>
                                          <p:spTgt spid="4"/>
                                        </p:tgtEl>
                                        <p:attrNameLst>
                                          <p:attrName>r</p:attrName>
                                        </p:attrNameLst>
                                      </p:cBhvr>
                                    </p:animRot>
                                    <p:animRot by="120000">
                                      <p:cBhvr>
                                        <p:cTn id="122" dur="200" fill="hold">
                                          <p:stCondLst>
                                            <p:cond delay="800"/>
                                          </p:stCondLst>
                                        </p:cTn>
                                        <p:tgtEl>
                                          <p:spTgt spid="4"/>
                                        </p:tgtEl>
                                        <p:attrNameLst>
                                          <p:attrName>r</p:attrName>
                                        </p:attrNameLst>
                                      </p:cBhvr>
                                    </p:animRot>
                                  </p:childTnLst>
                                </p:cTn>
                              </p:par>
                              <p:par>
                                <p:cTn id="123" presetID="32" presetClass="emph" presetSubtype="0" fill="hold" nodeType="withEffect">
                                  <p:stCondLst>
                                    <p:cond delay="0"/>
                                  </p:stCondLst>
                                  <p:childTnLst>
                                    <p:animRot by="120000">
                                      <p:cBhvr>
                                        <p:cTn id="124" dur="100" fill="hold">
                                          <p:stCondLst>
                                            <p:cond delay="0"/>
                                          </p:stCondLst>
                                        </p:cTn>
                                        <p:tgtEl>
                                          <p:spTgt spid="30"/>
                                        </p:tgtEl>
                                        <p:attrNameLst>
                                          <p:attrName>r</p:attrName>
                                        </p:attrNameLst>
                                      </p:cBhvr>
                                    </p:animRot>
                                    <p:animRot by="-240000">
                                      <p:cBhvr>
                                        <p:cTn id="125" dur="200" fill="hold">
                                          <p:stCondLst>
                                            <p:cond delay="200"/>
                                          </p:stCondLst>
                                        </p:cTn>
                                        <p:tgtEl>
                                          <p:spTgt spid="30"/>
                                        </p:tgtEl>
                                        <p:attrNameLst>
                                          <p:attrName>r</p:attrName>
                                        </p:attrNameLst>
                                      </p:cBhvr>
                                    </p:animRot>
                                    <p:animRot by="240000">
                                      <p:cBhvr>
                                        <p:cTn id="126" dur="200" fill="hold">
                                          <p:stCondLst>
                                            <p:cond delay="400"/>
                                          </p:stCondLst>
                                        </p:cTn>
                                        <p:tgtEl>
                                          <p:spTgt spid="30"/>
                                        </p:tgtEl>
                                        <p:attrNameLst>
                                          <p:attrName>r</p:attrName>
                                        </p:attrNameLst>
                                      </p:cBhvr>
                                    </p:animRot>
                                    <p:animRot by="-240000">
                                      <p:cBhvr>
                                        <p:cTn id="127" dur="200" fill="hold">
                                          <p:stCondLst>
                                            <p:cond delay="600"/>
                                          </p:stCondLst>
                                        </p:cTn>
                                        <p:tgtEl>
                                          <p:spTgt spid="30"/>
                                        </p:tgtEl>
                                        <p:attrNameLst>
                                          <p:attrName>r</p:attrName>
                                        </p:attrNameLst>
                                      </p:cBhvr>
                                    </p:animRot>
                                    <p:animRot by="120000">
                                      <p:cBhvr>
                                        <p:cTn id="128" dur="200" fill="hold">
                                          <p:stCondLst>
                                            <p:cond delay="8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2" grpId="0"/>
      <p:bldP spid="35" grpId="0"/>
      <p:bldP spid="37" grpId="0"/>
      <p:bldP spid="38" grpId="0"/>
      <p:bldP spid="39" grpId="0"/>
      <p:bldP spid="28"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7976" y="213638"/>
            <a:ext cx="5455065" cy="497024"/>
          </a:xfrm>
        </p:spPr>
        <p:txBody>
          <a:bodyPr>
            <a:noAutofit/>
          </a:bodyPr>
          <a:lstStyle/>
          <a:p>
            <a:pPr algn="ctr"/>
            <a:r>
              <a:rPr lang="en-US" sz="3200" dirty="0">
                <a:latin typeface="Arial Black" panose="020B0A04020102020204" pitchFamily="34" charset="0"/>
              </a:rPr>
              <a:t>PATHOPHYSIOLOGY</a:t>
            </a:r>
            <a:endParaRPr lang="en-US" sz="3200" dirty="0"/>
          </a:p>
        </p:txBody>
      </p:sp>
      <p:sp>
        <p:nvSpPr>
          <p:cNvPr id="4" name="Slide Number Placeholder 3"/>
          <p:cNvSpPr>
            <a:spLocks noGrp="1"/>
          </p:cNvSpPr>
          <p:nvPr>
            <p:ph type="sldNum" sz="quarter" idx="12"/>
          </p:nvPr>
        </p:nvSpPr>
        <p:spPr/>
        <p:txBody>
          <a:bodyPr/>
          <a:lstStyle/>
          <a:p>
            <a:fld id="{644D3F9D-6CF5-468C-8E27-9040B21DFF2E}" type="slidenum">
              <a:rPr lang="en-US" smtClean="0"/>
              <a:t>12</a:t>
            </a:fld>
            <a:endParaRPr lang="en-US"/>
          </a:p>
        </p:txBody>
      </p:sp>
      <p:graphicFrame>
        <p:nvGraphicFramePr>
          <p:cNvPr id="7" name="Diagram 6"/>
          <p:cNvGraphicFramePr/>
          <p:nvPr>
            <p:extLst>
              <p:ext uri="{D42A27DB-BD31-4B8C-83A1-F6EECF244321}">
                <p14:modId xmlns:p14="http://schemas.microsoft.com/office/powerpoint/2010/main" val="820743119"/>
              </p:ext>
            </p:extLst>
          </p:nvPr>
        </p:nvGraphicFramePr>
        <p:xfrm>
          <a:off x="2251120" y="1495875"/>
          <a:ext cx="7667897" cy="48201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5206898" y="923887"/>
            <a:ext cx="1223220" cy="646331"/>
          </a:xfrm>
          <a:prstGeom prst="rect">
            <a:avLst/>
          </a:prstGeom>
          <a:noFill/>
        </p:spPr>
        <p:txBody>
          <a:bodyPr wrap="none" rtlCol="0">
            <a:spAutoFit/>
          </a:bodyPr>
          <a:lstStyle/>
          <a:p>
            <a:r>
              <a:rPr lang="en-US" dirty="0">
                <a:latin typeface="Arial Black" panose="020B0A04020102020204" pitchFamily="34" charset="0"/>
              </a:rPr>
              <a:t>Risk </a:t>
            </a:r>
            <a:endParaRPr lang="en-US" dirty="0" smtClean="0">
              <a:latin typeface="Arial Black" panose="020B0A04020102020204" pitchFamily="34" charset="0"/>
            </a:endParaRPr>
          </a:p>
          <a:p>
            <a:r>
              <a:rPr lang="en-US" dirty="0" smtClean="0">
                <a:latin typeface="Arial Black" panose="020B0A04020102020204" pitchFamily="34" charset="0"/>
              </a:rPr>
              <a:t>Factors </a:t>
            </a:r>
            <a:endParaRPr lang="en-US" dirty="0">
              <a:latin typeface="Arial Black" panose="020B0A04020102020204" pitchFamily="34" charset="0"/>
            </a:endParaRPr>
          </a:p>
        </p:txBody>
      </p:sp>
      <p:sp>
        <p:nvSpPr>
          <p:cNvPr id="9" name="TextBox 8"/>
          <p:cNvSpPr txBox="1"/>
          <p:nvPr/>
        </p:nvSpPr>
        <p:spPr>
          <a:xfrm rot="20519111">
            <a:off x="6781257" y="1317313"/>
            <a:ext cx="1629805" cy="646331"/>
          </a:xfrm>
          <a:prstGeom prst="rect">
            <a:avLst/>
          </a:prstGeom>
          <a:noFill/>
        </p:spPr>
        <p:txBody>
          <a:bodyPr wrap="none" rtlCol="0">
            <a:spAutoFit/>
          </a:bodyPr>
          <a:lstStyle/>
          <a:p>
            <a:r>
              <a:rPr lang="en-US" dirty="0" smtClean="0">
                <a:latin typeface="Arial Black" panose="020B0A04020102020204" pitchFamily="34" charset="0"/>
              </a:rPr>
              <a:t>Mechanical</a:t>
            </a:r>
          </a:p>
          <a:p>
            <a:r>
              <a:rPr lang="en-US" dirty="0" smtClean="0">
                <a:latin typeface="Arial Black" panose="020B0A04020102020204" pitchFamily="34" charset="0"/>
              </a:rPr>
              <a:t>Stress</a:t>
            </a:r>
            <a:endParaRPr lang="en-US" dirty="0">
              <a:latin typeface="Arial Black" panose="020B0A04020102020204" pitchFamily="34" charset="0"/>
            </a:endParaRPr>
          </a:p>
        </p:txBody>
      </p:sp>
      <p:sp>
        <p:nvSpPr>
          <p:cNvPr id="10" name="TextBox 9"/>
          <p:cNvSpPr txBox="1"/>
          <p:nvPr/>
        </p:nvSpPr>
        <p:spPr>
          <a:xfrm>
            <a:off x="7607889" y="2612021"/>
            <a:ext cx="2005421" cy="923330"/>
          </a:xfrm>
          <a:prstGeom prst="rect">
            <a:avLst/>
          </a:prstGeom>
          <a:noFill/>
        </p:spPr>
        <p:txBody>
          <a:bodyPr wrap="none" rtlCol="0">
            <a:spAutoFit/>
          </a:bodyPr>
          <a:lstStyle/>
          <a:p>
            <a:r>
              <a:rPr lang="en-US" dirty="0" smtClean="0">
                <a:latin typeface="Arial Black" panose="020B0A04020102020204" pitchFamily="34" charset="0"/>
              </a:rPr>
              <a:t>Chondrocytes</a:t>
            </a:r>
          </a:p>
          <a:p>
            <a:r>
              <a:rPr lang="en-US" dirty="0" smtClean="0">
                <a:latin typeface="Arial Black" panose="020B0A04020102020204" pitchFamily="34" charset="0"/>
              </a:rPr>
              <a:t>attempt </a:t>
            </a:r>
            <a:r>
              <a:rPr lang="en-US" dirty="0">
                <a:latin typeface="Arial Black" panose="020B0A04020102020204" pitchFamily="34" charset="0"/>
              </a:rPr>
              <a:t>repair</a:t>
            </a:r>
            <a:endParaRPr lang="en-US" dirty="0"/>
          </a:p>
          <a:p>
            <a:endParaRPr lang="en-US" dirty="0"/>
          </a:p>
        </p:txBody>
      </p:sp>
      <p:sp>
        <p:nvSpPr>
          <p:cNvPr id="11" name="TextBox 10"/>
          <p:cNvSpPr txBox="1"/>
          <p:nvPr/>
        </p:nvSpPr>
        <p:spPr>
          <a:xfrm rot="555957">
            <a:off x="7826022" y="4224592"/>
            <a:ext cx="1874039" cy="923330"/>
          </a:xfrm>
          <a:prstGeom prst="rect">
            <a:avLst/>
          </a:prstGeom>
          <a:noFill/>
        </p:spPr>
        <p:txBody>
          <a:bodyPr wrap="none" rtlCol="0">
            <a:spAutoFit/>
          </a:bodyPr>
          <a:lstStyle/>
          <a:p>
            <a:r>
              <a:rPr lang="en-US" dirty="0" smtClean="0">
                <a:latin typeface="Arial Black" panose="020B0A04020102020204" pitchFamily="34" charset="0"/>
              </a:rPr>
              <a:t>Inflammatory</a:t>
            </a:r>
          </a:p>
          <a:p>
            <a:r>
              <a:rPr lang="en-US" dirty="0" smtClean="0">
                <a:latin typeface="Arial Black" panose="020B0A04020102020204" pitchFamily="34" charset="0"/>
              </a:rPr>
              <a:t>Mediators</a:t>
            </a:r>
            <a:endParaRPr lang="en-US" dirty="0">
              <a:latin typeface="Arial Black" panose="020B0A04020102020204" pitchFamily="34" charset="0"/>
            </a:endParaRPr>
          </a:p>
          <a:p>
            <a:endParaRPr lang="en-US" dirty="0"/>
          </a:p>
        </p:txBody>
      </p:sp>
      <p:sp>
        <p:nvSpPr>
          <p:cNvPr id="12" name="TextBox 11"/>
          <p:cNvSpPr txBox="1"/>
          <p:nvPr/>
        </p:nvSpPr>
        <p:spPr>
          <a:xfrm rot="2074740">
            <a:off x="6209358" y="5250076"/>
            <a:ext cx="3695307" cy="923330"/>
          </a:xfrm>
          <a:prstGeom prst="rect">
            <a:avLst/>
          </a:prstGeom>
          <a:noFill/>
        </p:spPr>
        <p:txBody>
          <a:bodyPr wrap="none" rtlCol="0">
            <a:spAutoFit/>
          </a:bodyPr>
          <a:lstStyle/>
          <a:p>
            <a:r>
              <a:rPr lang="en-US" dirty="0">
                <a:latin typeface="Arial Black" panose="020B0A04020102020204" pitchFamily="34" charset="0"/>
              </a:rPr>
              <a:t>Proteoglycans and </a:t>
            </a:r>
            <a:r>
              <a:rPr lang="en-US" dirty="0" smtClean="0">
                <a:latin typeface="Arial Black" panose="020B0A04020102020204" pitchFamily="34" charset="0"/>
              </a:rPr>
              <a:t>collagen</a:t>
            </a:r>
          </a:p>
          <a:p>
            <a:r>
              <a:rPr lang="en-US" dirty="0" smtClean="0">
                <a:latin typeface="Arial Black" panose="020B0A04020102020204" pitchFamily="34" charset="0"/>
              </a:rPr>
              <a:t>are </a:t>
            </a:r>
            <a:r>
              <a:rPr lang="en-US" dirty="0">
                <a:latin typeface="Arial Black" panose="020B0A04020102020204" pitchFamily="34" charset="0"/>
              </a:rPr>
              <a:t>progressively lost</a:t>
            </a:r>
          </a:p>
          <a:p>
            <a:endParaRPr lang="en-US" dirty="0"/>
          </a:p>
        </p:txBody>
      </p:sp>
      <p:sp>
        <p:nvSpPr>
          <p:cNvPr id="13" name="TextBox 12"/>
          <p:cNvSpPr txBox="1"/>
          <p:nvPr/>
        </p:nvSpPr>
        <p:spPr>
          <a:xfrm>
            <a:off x="4464574" y="5639636"/>
            <a:ext cx="2444067" cy="923330"/>
          </a:xfrm>
          <a:prstGeom prst="rect">
            <a:avLst/>
          </a:prstGeom>
          <a:noFill/>
        </p:spPr>
        <p:txBody>
          <a:bodyPr wrap="none" rtlCol="0">
            <a:spAutoFit/>
          </a:bodyPr>
          <a:lstStyle/>
          <a:p>
            <a:r>
              <a:rPr lang="en-US" dirty="0">
                <a:latin typeface="Arial Black" panose="020B0A04020102020204" pitchFamily="34" charset="0"/>
              </a:rPr>
              <a:t>Cartilage </a:t>
            </a:r>
            <a:r>
              <a:rPr lang="en-US" dirty="0" smtClean="0">
                <a:latin typeface="Arial Black" panose="020B0A04020102020204" pitchFamily="34" charset="0"/>
              </a:rPr>
              <a:t>softens,</a:t>
            </a:r>
          </a:p>
          <a:p>
            <a:r>
              <a:rPr lang="en-US" dirty="0" smtClean="0">
                <a:latin typeface="Arial Black" panose="020B0A04020102020204" pitchFamily="34" charset="0"/>
              </a:rPr>
              <a:t>cracks</a:t>
            </a:r>
            <a:r>
              <a:rPr lang="en-US" dirty="0">
                <a:latin typeface="Arial Black" panose="020B0A04020102020204" pitchFamily="34" charset="0"/>
              </a:rPr>
              <a:t>, and thins</a:t>
            </a:r>
          </a:p>
          <a:p>
            <a:endParaRPr lang="en-US" dirty="0"/>
          </a:p>
        </p:txBody>
      </p:sp>
      <p:sp>
        <p:nvSpPr>
          <p:cNvPr id="14" name="TextBox 13"/>
          <p:cNvSpPr txBox="1"/>
          <p:nvPr/>
        </p:nvSpPr>
        <p:spPr>
          <a:xfrm rot="18660145">
            <a:off x="2039748" y="4845969"/>
            <a:ext cx="3548279" cy="923330"/>
          </a:xfrm>
          <a:prstGeom prst="rect">
            <a:avLst/>
          </a:prstGeom>
          <a:noFill/>
        </p:spPr>
        <p:txBody>
          <a:bodyPr wrap="none" rtlCol="0">
            <a:spAutoFit/>
          </a:bodyPr>
          <a:lstStyle/>
          <a:p>
            <a:r>
              <a:rPr lang="en-US" dirty="0">
                <a:latin typeface="Arial Black" panose="020B0A04020102020204" pitchFamily="34" charset="0"/>
              </a:rPr>
              <a:t>Subchondral </a:t>
            </a:r>
            <a:r>
              <a:rPr lang="en-US" dirty="0" smtClean="0">
                <a:latin typeface="Arial Black" panose="020B0A04020102020204" pitchFamily="34" charset="0"/>
              </a:rPr>
              <a:t>bone</a:t>
            </a:r>
          </a:p>
          <a:p>
            <a:r>
              <a:rPr lang="en-US" dirty="0" smtClean="0">
                <a:latin typeface="Arial Black" panose="020B0A04020102020204" pitchFamily="34" charset="0"/>
              </a:rPr>
              <a:t>remodeling </a:t>
            </a:r>
            <a:r>
              <a:rPr lang="en-US" dirty="0">
                <a:latin typeface="Arial Black" panose="020B0A04020102020204" pitchFamily="34" charset="0"/>
              </a:rPr>
              <a:t>&amp; Osteophytes</a:t>
            </a:r>
          </a:p>
          <a:p>
            <a:endParaRPr lang="en-US" dirty="0"/>
          </a:p>
        </p:txBody>
      </p:sp>
      <p:sp>
        <p:nvSpPr>
          <p:cNvPr id="15" name="TextBox 14"/>
          <p:cNvSpPr txBox="1"/>
          <p:nvPr/>
        </p:nvSpPr>
        <p:spPr>
          <a:xfrm rot="20538026">
            <a:off x="1704278" y="3716174"/>
            <a:ext cx="2655792" cy="923330"/>
          </a:xfrm>
          <a:prstGeom prst="rect">
            <a:avLst/>
          </a:prstGeom>
          <a:noFill/>
        </p:spPr>
        <p:txBody>
          <a:bodyPr wrap="none" rtlCol="0">
            <a:spAutoFit/>
          </a:bodyPr>
          <a:lstStyle/>
          <a:p>
            <a:r>
              <a:rPr lang="en-US" dirty="0">
                <a:latin typeface="Arial Black" panose="020B0A04020102020204" pitchFamily="34" charset="0"/>
              </a:rPr>
              <a:t>Synovial </a:t>
            </a:r>
            <a:r>
              <a:rPr lang="en-US" dirty="0" smtClean="0">
                <a:latin typeface="Arial Black" panose="020B0A04020102020204" pitchFamily="34" charset="0"/>
              </a:rPr>
              <a:t>membrane</a:t>
            </a:r>
          </a:p>
          <a:p>
            <a:r>
              <a:rPr lang="en-US" dirty="0" smtClean="0">
                <a:latin typeface="Arial Black" panose="020B0A04020102020204" pitchFamily="34" charset="0"/>
              </a:rPr>
              <a:t>inflammation</a:t>
            </a:r>
            <a:endParaRPr lang="en-US" dirty="0">
              <a:latin typeface="Arial Black" panose="020B0A04020102020204" pitchFamily="34" charset="0"/>
            </a:endParaRPr>
          </a:p>
          <a:p>
            <a:endParaRPr lang="en-US" dirty="0"/>
          </a:p>
        </p:txBody>
      </p:sp>
      <p:sp>
        <p:nvSpPr>
          <p:cNvPr id="16" name="TextBox 15"/>
          <p:cNvSpPr txBox="1"/>
          <p:nvPr/>
        </p:nvSpPr>
        <p:spPr>
          <a:xfrm rot="2492506">
            <a:off x="3139411" y="1669980"/>
            <a:ext cx="3044423" cy="646331"/>
          </a:xfrm>
          <a:prstGeom prst="rect">
            <a:avLst/>
          </a:prstGeom>
          <a:noFill/>
        </p:spPr>
        <p:txBody>
          <a:bodyPr wrap="none" rtlCol="0">
            <a:spAutoFit/>
          </a:bodyPr>
          <a:lstStyle/>
          <a:p>
            <a:r>
              <a:rPr lang="en-US" dirty="0">
                <a:latin typeface="Arial Black" panose="020B0A04020102020204" pitchFamily="34" charset="0"/>
              </a:rPr>
              <a:t>Ligaments become </a:t>
            </a:r>
            <a:r>
              <a:rPr lang="en-US" dirty="0" smtClean="0">
                <a:latin typeface="Arial Black" panose="020B0A04020102020204" pitchFamily="34" charset="0"/>
              </a:rPr>
              <a:t>lax</a:t>
            </a:r>
          </a:p>
          <a:p>
            <a:r>
              <a:rPr lang="en-US" dirty="0" smtClean="0">
                <a:latin typeface="Arial Black" panose="020B0A04020102020204" pitchFamily="34" charset="0"/>
              </a:rPr>
              <a:t>Muscles </a:t>
            </a:r>
            <a:r>
              <a:rPr lang="en-US" dirty="0">
                <a:latin typeface="Arial Black" panose="020B0A04020102020204" pitchFamily="34" charset="0"/>
              </a:rPr>
              <a:t>weaken</a:t>
            </a:r>
          </a:p>
        </p:txBody>
      </p:sp>
      <p:sp>
        <p:nvSpPr>
          <p:cNvPr id="17" name="TextBox 16"/>
          <p:cNvSpPr txBox="1"/>
          <p:nvPr/>
        </p:nvSpPr>
        <p:spPr>
          <a:xfrm rot="1787462">
            <a:off x="2663060" y="2313889"/>
            <a:ext cx="1505540" cy="646331"/>
          </a:xfrm>
          <a:prstGeom prst="rect">
            <a:avLst/>
          </a:prstGeom>
          <a:noFill/>
        </p:spPr>
        <p:txBody>
          <a:bodyPr wrap="none" rtlCol="0">
            <a:spAutoFit/>
          </a:bodyPr>
          <a:lstStyle/>
          <a:p>
            <a:r>
              <a:rPr lang="en-US" dirty="0" smtClean="0">
                <a:latin typeface="Arial Black" panose="020B0A04020102020204" pitchFamily="34" charset="0"/>
              </a:rPr>
              <a:t>Signs &amp;</a:t>
            </a:r>
          </a:p>
          <a:p>
            <a:r>
              <a:rPr lang="en-US" dirty="0" smtClean="0">
                <a:latin typeface="Arial Black" panose="020B0A04020102020204" pitchFamily="34" charset="0"/>
              </a:rPr>
              <a:t>Symptoms</a:t>
            </a:r>
            <a:endParaRPr lang="en-US" dirty="0">
              <a:latin typeface="Arial Black" panose="020B0A04020102020204" pitchFamily="34" charset="0"/>
            </a:endParaRPr>
          </a:p>
        </p:txBody>
      </p:sp>
    </p:spTree>
    <p:extLst>
      <p:ext uri="{BB962C8B-B14F-4D97-AF65-F5344CB8AC3E}">
        <p14:creationId xmlns:p14="http://schemas.microsoft.com/office/powerpoint/2010/main" val="6513856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577" r="3627" b="55871"/>
          <a:stretch/>
        </p:blipFill>
        <p:spPr>
          <a:xfrm>
            <a:off x="1265251" y="457200"/>
            <a:ext cx="9511606" cy="5656218"/>
          </a:xfrm>
        </p:spPr>
      </p:pic>
      <p:sp>
        <p:nvSpPr>
          <p:cNvPr id="4" name="Slide Number Placeholder 3"/>
          <p:cNvSpPr>
            <a:spLocks noGrp="1"/>
          </p:cNvSpPr>
          <p:nvPr>
            <p:ph type="sldNum" sz="quarter" idx="12"/>
          </p:nvPr>
        </p:nvSpPr>
        <p:spPr/>
        <p:txBody>
          <a:bodyPr/>
          <a:lstStyle/>
          <a:p>
            <a:fld id="{644D3F9D-6CF5-468C-8E27-9040B21DFF2E}" type="slidenum">
              <a:rPr lang="en-US" smtClean="0"/>
              <a:t>13</a:t>
            </a:fld>
            <a:endParaRPr lang="en-US"/>
          </a:p>
        </p:txBody>
      </p:sp>
      <p:sp>
        <p:nvSpPr>
          <p:cNvPr id="6" name="TextBox 5"/>
          <p:cNvSpPr txBox="1"/>
          <p:nvPr/>
        </p:nvSpPr>
        <p:spPr>
          <a:xfrm>
            <a:off x="3670664" y="6148106"/>
            <a:ext cx="4819717" cy="338554"/>
          </a:xfrm>
          <a:prstGeom prst="rect">
            <a:avLst/>
          </a:prstGeom>
          <a:noFill/>
        </p:spPr>
        <p:txBody>
          <a:bodyPr wrap="none" rtlCol="0">
            <a:spAutoFit/>
          </a:bodyPr>
          <a:lstStyle/>
          <a:p>
            <a:r>
              <a:rPr lang="en-US" sz="1600" i="1" dirty="0" smtClean="0">
                <a:latin typeface="Arial Black" panose="020B0A04020102020204" pitchFamily="34" charset="0"/>
              </a:rPr>
              <a:t>Source: www.brisbanephysiotherapy.com</a:t>
            </a:r>
            <a:endParaRPr lang="en-US" sz="1600" i="1" dirty="0">
              <a:latin typeface="Arial Black" panose="020B0A04020102020204" pitchFamily="34" charset="0"/>
            </a:endParaRPr>
          </a:p>
        </p:txBody>
      </p:sp>
    </p:spTree>
    <p:extLst>
      <p:ext uri="{BB962C8B-B14F-4D97-AF65-F5344CB8AC3E}">
        <p14:creationId xmlns:p14="http://schemas.microsoft.com/office/powerpoint/2010/main" val="42415935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9092"/>
          </a:xfrm>
        </p:spPr>
        <p:txBody>
          <a:bodyPr/>
          <a:lstStyle/>
          <a:p>
            <a:pPr algn="ctr"/>
            <a:r>
              <a:rPr lang="en-US" dirty="0" smtClean="0">
                <a:latin typeface="Arial Black" panose="020B0A04020102020204" pitchFamily="34" charset="0"/>
              </a:rPr>
              <a:t>Signs and Symptoms</a:t>
            </a:r>
            <a:endParaRPr lang="en-US" dirty="0">
              <a:latin typeface="Arial Black" panose="020B0A04020102020204" pitchFamily="34" charset="0"/>
            </a:endParaRPr>
          </a:p>
        </p:txBody>
      </p:sp>
      <p:sp>
        <p:nvSpPr>
          <p:cNvPr id="3" name="Content Placeholder 2"/>
          <p:cNvSpPr>
            <a:spLocks noGrp="1"/>
          </p:cNvSpPr>
          <p:nvPr>
            <p:ph idx="1"/>
          </p:nvPr>
        </p:nvSpPr>
        <p:spPr>
          <a:xfrm>
            <a:off x="444137" y="1280160"/>
            <a:ext cx="11234057" cy="5199017"/>
          </a:xfrm>
        </p:spPr>
        <p:txBody>
          <a:bodyPr>
            <a:normAutofit fontScale="85000" lnSpcReduction="20000"/>
          </a:bodyPr>
          <a:lstStyle/>
          <a:p>
            <a:r>
              <a:rPr lang="en-US" dirty="0" smtClean="0">
                <a:latin typeface="Arial Black" panose="020B0A04020102020204" pitchFamily="34" charset="0"/>
              </a:rPr>
              <a:t>Joint pain</a:t>
            </a:r>
          </a:p>
          <a:p>
            <a:endParaRPr lang="en-US" dirty="0" smtClean="0">
              <a:latin typeface="Arial Black" panose="020B0A04020102020204" pitchFamily="34" charset="0"/>
            </a:endParaRPr>
          </a:p>
          <a:p>
            <a:r>
              <a:rPr lang="en-US" dirty="0" smtClean="0">
                <a:latin typeface="Arial Black" panose="020B0A04020102020204" pitchFamily="34" charset="0"/>
              </a:rPr>
              <a:t>Stiffness</a:t>
            </a:r>
          </a:p>
          <a:p>
            <a:endParaRPr lang="en-US" dirty="0" smtClean="0">
              <a:latin typeface="Arial Black" panose="020B0A04020102020204" pitchFamily="34" charset="0"/>
            </a:endParaRPr>
          </a:p>
          <a:p>
            <a:r>
              <a:rPr lang="en-US" dirty="0" smtClean="0">
                <a:latin typeface="Arial Black" panose="020B0A04020102020204" pitchFamily="34" charset="0"/>
              </a:rPr>
              <a:t>Swelling</a:t>
            </a:r>
          </a:p>
          <a:p>
            <a:endParaRPr lang="en-US" dirty="0" smtClean="0">
              <a:latin typeface="Arial Black" panose="020B0A04020102020204" pitchFamily="34" charset="0"/>
            </a:endParaRPr>
          </a:p>
          <a:p>
            <a:r>
              <a:rPr lang="en-US" dirty="0" smtClean="0">
                <a:latin typeface="Arial Black" panose="020B0A04020102020204" pitchFamily="34" charset="0"/>
              </a:rPr>
              <a:t>Reduced Range of motion</a:t>
            </a:r>
          </a:p>
          <a:p>
            <a:endParaRPr lang="en-US" dirty="0" smtClean="0">
              <a:latin typeface="Arial Black" panose="020B0A04020102020204" pitchFamily="34" charset="0"/>
            </a:endParaRPr>
          </a:p>
          <a:p>
            <a:r>
              <a:rPr lang="en-US" dirty="0" smtClean="0">
                <a:latin typeface="Arial Black" panose="020B0A04020102020204" pitchFamily="34" charset="0"/>
              </a:rPr>
              <a:t>Crepitus</a:t>
            </a:r>
          </a:p>
          <a:p>
            <a:endParaRPr lang="en-US" dirty="0" smtClean="0">
              <a:latin typeface="Arial Black" panose="020B0A04020102020204" pitchFamily="34" charset="0"/>
            </a:endParaRPr>
          </a:p>
          <a:p>
            <a:r>
              <a:rPr lang="en-US" dirty="0" smtClean="0">
                <a:latin typeface="Arial Black" panose="020B0A04020102020204" pitchFamily="34" charset="0"/>
              </a:rPr>
              <a:t>Muscle weakness</a:t>
            </a:r>
          </a:p>
          <a:p>
            <a:endParaRPr lang="en-US" dirty="0" smtClean="0">
              <a:latin typeface="Arial Black" panose="020B0A04020102020204" pitchFamily="34" charset="0"/>
            </a:endParaRPr>
          </a:p>
          <a:p>
            <a:r>
              <a:rPr lang="en-US" dirty="0" smtClean="0">
                <a:latin typeface="Arial Black" panose="020B0A04020102020204" pitchFamily="34" charset="0"/>
              </a:rPr>
              <a:t>Altered gait</a:t>
            </a: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14</a:t>
            </a:fld>
            <a:endParaRPr lang="en-US"/>
          </a:p>
        </p:txBody>
      </p:sp>
    </p:spTree>
    <p:extLst>
      <p:ext uri="{BB962C8B-B14F-4D97-AF65-F5344CB8AC3E}">
        <p14:creationId xmlns:p14="http://schemas.microsoft.com/office/powerpoint/2010/main" val="28587148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5307"/>
            <a:ext cx="10515600" cy="470897"/>
          </a:xfrm>
        </p:spPr>
        <p:txBody>
          <a:bodyPr>
            <a:normAutofit fontScale="90000"/>
          </a:bodyPr>
          <a:lstStyle/>
          <a:p>
            <a:pPr algn="ctr"/>
            <a:r>
              <a:rPr lang="en-US" sz="3600" dirty="0" smtClean="0">
                <a:latin typeface="Arial Black" panose="020B0A04020102020204" pitchFamily="34" charset="0"/>
              </a:rPr>
              <a:t>STAGES OF OSTEOARTHRITIS</a:t>
            </a:r>
            <a:endParaRPr lang="en-US" sz="3600" dirty="0">
              <a:latin typeface="Arial Black" panose="020B0A04020102020204" pitchFamily="34" charset="0"/>
            </a:endParaRP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5495"/>
          <a:stretch/>
        </p:blipFill>
        <p:spPr>
          <a:xfrm>
            <a:off x="496389" y="561704"/>
            <a:ext cx="11168742" cy="5695405"/>
          </a:xfrm>
        </p:spPr>
      </p:pic>
      <p:sp>
        <p:nvSpPr>
          <p:cNvPr id="5" name="Slide Number Placeholder 4"/>
          <p:cNvSpPr>
            <a:spLocks noGrp="1"/>
          </p:cNvSpPr>
          <p:nvPr>
            <p:ph type="sldNum" sz="quarter" idx="12"/>
          </p:nvPr>
        </p:nvSpPr>
        <p:spPr/>
        <p:txBody>
          <a:bodyPr/>
          <a:lstStyle/>
          <a:p>
            <a:fld id="{644D3F9D-6CF5-468C-8E27-9040B21DFF2E}" type="slidenum">
              <a:rPr lang="en-US" smtClean="0"/>
              <a:t>15</a:t>
            </a:fld>
            <a:endParaRPr lang="en-US"/>
          </a:p>
        </p:txBody>
      </p:sp>
      <p:sp>
        <p:nvSpPr>
          <p:cNvPr id="6" name="TextBox 5"/>
          <p:cNvSpPr txBox="1"/>
          <p:nvPr/>
        </p:nvSpPr>
        <p:spPr>
          <a:xfrm>
            <a:off x="4286417" y="6252929"/>
            <a:ext cx="4262577" cy="338554"/>
          </a:xfrm>
          <a:prstGeom prst="rect">
            <a:avLst/>
          </a:prstGeom>
          <a:noFill/>
        </p:spPr>
        <p:txBody>
          <a:bodyPr wrap="none" rtlCol="0">
            <a:spAutoFit/>
          </a:bodyPr>
          <a:lstStyle/>
          <a:p>
            <a:r>
              <a:rPr lang="en-US" sz="1600" b="1" i="1" dirty="0" smtClean="0">
                <a:latin typeface="Arial Black" panose="020B0A04020102020204" pitchFamily="34" charset="0"/>
                <a:cs typeface="Times New Roman" panose="02020603050405020304" pitchFamily="18" charset="0"/>
              </a:rPr>
              <a:t>Source: www.complete-physio.co.uk</a:t>
            </a:r>
            <a:endParaRPr lang="en-US" sz="1600" b="1" i="1" dirty="0">
              <a:latin typeface="Arial Black" panose="020B0A04020102020204" pitchFamily="34" charset="0"/>
              <a:cs typeface="Times New Roman" panose="02020603050405020304" pitchFamily="18" charset="0"/>
            </a:endParaRPr>
          </a:p>
        </p:txBody>
      </p:sp>
      <p:sp>
        <p:nvSpPr>
          <p:cNvPr id="7" name="TextBox 6"/>
          <p:cNvSpPr txBox="1"/>
          <p:nvPr/>
        </p:nvSpPr>
        <p:spPr>
          <a:xfrm>
            <a:off x="759822" y="847935"/>
            <a:ext cx="2213363" cy="400110"/>
          </a:xfrm>
          <a:prstGeom prst="rect">
            <a:avLst/>
          </a:prstGeom>
          <a:noFill/>
        </p:spPr>
        <p:txBody>
          <a:bodyPr wrap="none" rtlCol="0">
            <a:spAutoFit/>
          </a:bodyPr>
          <a:lstStyle/>
          <a:p>
            <a:r>
              <a:rPr lang="en-US" sz="2000" dirty="0" smtClean="0">
                <a:solidFill>
                  <a:srgbClr val="FFFF00"/>
                </a:solidFill>
                <a:latin typeface="Arial Black" panose="020B0A04020102020204" pitchFamily="34" charset="0"/>
              </a:rPr>
              <a:t>Stage 1: Minor</a:t>
            </a:r>
            <a:endParaRPr lang="en-US" sz="2000" dirty="0">
              <a:solidFill>
                <a:srgbClr val="FFFF00"/>
              </a:solidFill>
              <a:latin typeface="Arial Black" panose="020B0A04020102020204" pitchFamily="34" charset="0"/>
            </a:endParaRPr>
          </a:p>
        </p:txBody>
      </p:sp>
      <p:sp>
        <p:nvSpPr>
          <p:cNvPr id="8" name="TextBox 7"/>
          <p:cNvSpPr txBox="1"/>
          <p:nvPr/>
        </p:nvSpPr>
        <p:spPr>
          <a:xfrm>
            <a:off x="3537858" y="849207"/>
            <a:ext cx="2012987" cy="400110"/>
          </a:xfrm>
          <a:prstGeom prst="rect">
            <a:avLst/>
          </a:prstGeom>
          <a:noFill/>
        </p:spPr>
        <p:txBody>
          <a:bodyPr wrap="none" rtlCol="0">
            <a:spAutoFit/>
          </a:bodyPr>
          <a:lstStyle/>
          <a:p>
            <a:r>
              <a:rPr lang="en-US" sz="2000" dirty="0" smtClean="0">
                <a:solidFill>
                  <a:srgbClr val="FFFF00"/>
                </a:solidFill>
                <a:latin typeface="Arial Black" panose="020B0A04020102020204" pitchFamily="34" charset="0"/>
              </a:rPr>
              <a:t>Stage 2: Mild</a:t>
            </a:r>
            <a:endParaRPr lang="en-US" sz="2000" dirty="0">
              <a:solidFill>
                <a:srgbClr val="FFFF00"/>
              </a:solidFill>
              <a:latin typeface="Arial Black" panose="020B0A04020102020204" pitchFamily="34" charset="0"/>
            </a:endParaRPr>
          </a:p>
        </p:txBody>
      </p:sp>
      <p:sp>
        <p:nvSpPr>
          <p:cNvPr id="9" name="TextBox 8"/>
          <p:cNvSpPr txBox="1"/>
          <p:nvPr/>
        </p:nvSpPr>
        <p:spPr>
          <a:xfrm>
            <a:off x="5950130" y="850479"/>
            <a:ext cx="2756780" cy="400110"/>
          </a:xfrm>
          <a:prstGeom prst="rect">
            <a:avLst/>
          </a:prstGeom>
          <a:noFill/>
        </p:spPr>
        <p:txBody>
          <a:bodyPr wrap="none" rtlCol="0">
            <a:spAutoFit/>
          </a:bodyPr>
          <a:lstStyle/>
          <a:p>
            <a:r>
              <a:rPr lang="en-US" sz="2000" dirty="0" smtClean="0">
                <a:solidFill>
                  <a:srgbClr val="FFFF00"/>
                </a:solidFill>
                <a:latin typeface="Arial Black" panose="020B0A04020102020204" pitchFamily="34" charset="0"/>
              </a:rPr>
              <a:t>Stage 3: Moderate</a:t>
            </a:r>
            <a:endParaRPr lang="en-US" sz="2000" dirty="0">
              <a:solidFill>
                <a:srgbClr val="FFFF00"/>
              </a:solidFill>
              <a:latin typeface="Arial Black" panose="020B0A04020102020204" pitchFamily="34" charset="0"/>
            </a:endParaRPr>
          </a:p>
        </p:txBody>
      </p:sp>
      <p:sp>
        <p:nvSpPr>
          <p:cNvPr id="10" name="TextBox 9"/>
          <p:cNvSpPr txBox="1"/>
          <p:nvPr/>
        </p:nvSpPr>
        <p:spPr>
          <a:xfrm>
            <a:off x="8911048" y="851751"/>
            <a:ext cx="2391680" cy="400110"/>
          </a:xfrm>
          <a:prstGeom prst="rect">
            <a:avLst/>
          </a:prstGeom>
          <a:noFill/>
        </p:spPr>
        <p:txBody>
          <a:bodyPr wrap="none" rtlCol="0">
            <a:spAutoFit/>
          </a:bodyPr>
          <a:lstStyle/>
          <a:p>
            <a:r>
              <a:rPr lang="en-US" sz="2000" dirty="0" smtClean="0">
                <a:solidFill>
                  <a:srgbClr val="FFFF00"/>
                </a:solidFill>
                <a:latin typeface="Arial Black" panose="020B0A04020102020204" pitchFamily="34" charset="0"/>
              </a:rPr>
              <a:t>Stage 4: Severe</a:t>
            </a:r>
            <a:endParaRPr lang="en-US" sz="2000"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22343690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4406"/>
          </a:xfrm>
        </p:spPr>
        <p:txBody>
          <a:bodyPr/>
          <a:lstStyle/>
          <a:p>
            <a:pPr algn="ctr"/>
            <a:r>
              <a:rPr lang="en-US" dirty="0" smtClean="0">
                <a:latin typeface="Arial Black" panose="020B0A04020102020204" pitchFamily="34" charset="0"/>
              </a:rPr>
              <a:t>DIAGNOSIS</a:t>
            </a:r>
            <a:endParaRPr lang="en-US" dirty="0">
              <a:latin typeface="Arial Black" panose="020B0A04020102020204" pitchFamily="34" charset="0"/>
            </a:endParaRPr>
          </a:p>
        </p:txBody>
      </p:sp>
      <p:sp>
        <p:nvSpPr>
          <p:cNvPr id="3" name="Content Placeholder 2"/>
          <p:cNvSpPr>
            <a:spLocks noGrp="1"/>
          </p:cNvSpPr>
          <p:nvPr>
            <p:ph idx="1"/>
          </p:nvPr>
        </p:nvSpPr>
        <p:spPr>
          <a:xfrm>
            <a:off x="404948" y="1476102"/>
            <a:ext cx="11207932" cy="3801292"/>
          </a:xfrm>
        </p:spPr>
        <p:txBody>
          <a:bodyPr/>
          <a:lstStyle/>
          <a:p>
            <a:r>
              <a:rPr lang="en-US" dirty="0" smtClean="0">
                <a:latin typeface="Arial Black" panose="020B0A04020102020204" pitchFamily="34" charset="0"/>
              </a:rPr>
              <a:t>Medical History</a:t>
            </a:r>
          </a:p>
          <a:p>
            <a:endParaRPr lang="en-US" dirty="0">
              <a:latin typeface="Arial Black" panose="020B0A04020102020204" pitchFamily="34" charset="0"/>
            </a:endParaRPr>
          </a:p>
          <a:p>
            <a:r>
              <a:rPr lang="en-US" dirty="0" smtClean="0">
                <a:latin typeface="Arial Black" panose="020B0A04020102020204" pitchFamily="34" charset="0"/>
              </a:rPr>
              <a:t>Physical Examination</a:t>
            </a:r>
          </a:p>
          <a:p>
            <a:endParaRPr lang="en-US" dirty="0">
              <a:latin typeface="Arial Black" panose="020B0A04020102020204" pitchFamily="34" charset="0"/>
            </a:endParaRPr>
          </a:p>
          <a:p>
            <a:r>
              <a:rPr lang="en-US" dirty="0" smtClean="0">
                <a:latin typeface="Arial Black" panose="020B0A04020102020204" pitchFamily="34" charset="0"/>
              </a:rPr>
              <a:t>Radiological Investigation</a:t>
            </a: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16</a:t>
            </a:fld>
            <a:endParaRPr lang="en-US"/>
          </a:p>
        </p:txBody>
      </p:sp>
    </p:spTree>
    <p:extLst>
      <p:ext uri="{BB962C8B-B14F-4D97-AF65-F5344CB8AC3E}">
        <p14:creationId xmlns:p14="http://schemas.microsoft.com/office/powerpoint/2010/main" val="512330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6029"/>
          </a:xfrm>
        </p:spPr>
        <p:txBody>
          <a:bodyPr/>
          <a:lstStyle/>
          <a:p>
            <a:pPr algn="ctr"/>
            <a:r>
              <a:rPr lang="en-US" dirty="0" smtClean="0">
                <a:latin typeface="Arial Black" panose="020B0A04020102020204" pitchFamily="34" charset="0"/>
              </a:rPr>
              <a:t>MANAGEMENT</a:t>
            </a:r>
            <a:endParaRPr lang="en-US" dirty="0">
              <a:latin typeface="Arial Black" panose="020B0A04020102020204" pitchFamily="34" charset="0"/>
            </a:endParaRPr>
          </a:p>
        </p:txBody>
      </p:sp>
      <p:sp>
        <p:nvSpPr>
          <p:cNvPr id="3" name="Content Placeholder 2"/>
          <p:cNvSpPr>
            <a:spLocks noGrp="1"/>
          </p:cNvSpPr>
          <p:nvPr>
            <p:ph idx="1"/>
          </p:nvPr>
        </p:nvSpPr>
        <p:spPr>
          <a:xfrm>
            <a:off x="431073" y="1162594"/>
            <a:ext cx="11286309" cy="5316583"/>
          </a:xfrm>
        </p:spPr>
        <p:txBody>
          <a:bodyPr>
            <a:normAutofit lnSpcReduction="10000"/>
          </a:bodyPr>
          <a:lstStyle/>
          <a:p>
            <a:pPr marL="0" indent="0" algn="ctr">
              <a:buNone/>
            </a:pPr>
            <a:r>
              <a:rPr lang="en-US" u="sng" dirty="0" smtClean="0">
                <a:latin typeface="Arial Black" panose="020B0A04020102020204" pitchFamily="34" charset="0"/>
              </a:rPr>
              <a:t>MULTIDISCIPLINARY MANAGEMENT</a:t>
            </a:r>
          </a:p>
          <a:p>
            <a:endParaRPr lang="en-US" dirty="0" smtClean="0">
              <a:latin typeface="Arial Black" panose="020B0A04020102020204" pitchFamily="34" charset="0"/>
            </a:endParaRPr>
          </a:p>
          <a:p>
            <a:r>
              <a:rPr lang="en-US" dirty="0" smtClean="0">
                <a:latin typeface="Arial Black" panose="020B0A04020102020204" pitchFamily="34" charset="0"/>
              </a:rPr>
              <a:t>Physiotherapist</a:t>
            </a:r>
          </a:p>
          <a:p>
            <a:endParaRPr lang="en-US" dirty="0">
              <a:latin typeface="Arial Black" panose="020B0A04020102020204" pitchFamily="34" charset="0"/>
            </a:endParaRPr>
          </a:p>
          <a:p>
            <a:r>
              <a:rPr lang="en-US" dirty="0" smtClean="0">
                <a:latin typeface="Arial Black" panose="020B0A04020102020204" pitchFamily="34" charset="0"/>
              </a:rPr>
              <a:t>Physician</a:t>
            </a:r>
          </a:p>
          <a:p>
            <a:endParaRPr lang="en-US" dirty="0">
              <a:latin typeface="Arial Black" panose="020B0A04020102020204" pitchFamily="34" charset="0"/>
            </a:endParaRPr>
          </a:p>
          <a:p>
            <a:r>
              <a:rPr lang="en-US" dirty="0" smtClean="0">
                <a:latin typeface="Arial Black" panose="020B0A04020102020204" pitchFamily="34" charset="0"/>
              </a:rPr>
              <a:t>Occupational Therapist</a:t>
            </a:r>
          </a:p>
          <a:p>
            <a:endParaRPr lang="en-US" dirty="0">
              <a:latin typeface="Arial Black" panose="020B0A04020102020204" pitchFamily="34" charset="0"/>
            </a:endParaRPr>
          </a:p>
          <a:p>
            <a:r>
              <a:rPr lang="en-US" dirty="0" smtClean="0">
                <a:latin typeface="Arial Black" panose="020B0A04020102020204" pitchFamily="34" charset="0"/>
              </a:rPr>
              <a:t>Dietician</a:t>
            </a:r>
          </a:p>
          <a:p>
            <a:endParaRPr lang="en-US" dirty="0">
              <a:latin typeface="Arial Black" panose="020B0A04020102020204" pitchFamily="34" charset="0"/>
            </a:endParaRPr>
          </a:p>
          <a:p>
            <a:r>
              <a:rPr lang="en-US" dirty="0" smtClean="0">
                <a:latin typeface="Arial Black" panose="020B0A04020102020204" pitchFamily="34" charset="0"/>
              </a:rPr>
              <a:t>Orthopedic Surgeon</a:t>
            </a: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17</a:t>
            </a:fld>
            <a:endParaRPr lang="en-US"/>
          </a:p>
        </p:txBody>
      </p:sp>
    </p:spTree>
    <p:extLst>
      <p:ext uri="{BB962C8B-B14F-4D97-AF65-F5344CB8AC3E}">
        <p14:creationId xmlns:p14="http://schemas.microsoft.com/office/powerpoint/2010/main" val="2537057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2155"/>
          </a:xfrm>
        </p:spPr>
        <p:txBody>
          <a:bodyPr/>
          <a:lstStyle/>
          <a:p>
            <a:pPr algn="ctr"/>
            <a:r>
              <a:rPr lang="en-US" dirty="0" smtClean="0">
                <a:latin typeface="Arial Black" panose="020B0A04020102020204" pitchFamily="34" charset="0"/>
              </a:rPr>
              <a:t>MANAGEMENT</a:t>
            </a:r>
            <a:endParaRPr lang="en-US" dirty="0"/>
          </a:p>
        </p:txBody>
      </p:sp>
      <p:sp>
        <p:nvSpPr>
          <p:cNvPr id="3" name="Content Placeholder 2"/>
          <p:cNvSpPr>
            <a:spLocks noGrp="1"/>
          </p:cNvSpPr>
          <p:nvPr>
            <p:ph idx="1"/>
          </p:nvPr>
        </p:nvSpPr>
        <p:spPr>
          <a:xfrm>
            <a:off x="418010" y="1188720"/>
            <a:ext cx="11286308" cy="5251269"/>
          </a:xfrm>
        </p:spPr>
        <p:txBody>
          <a:bodyPr numCol="1">
            <a:normAutofit/>
          </a:bodyPr>
          <a:lstStyle/>
          <a:p>
            <a:pPr marL="0" indent="0" algn="ctr">
              <a:buNone/>
            </a:pPr>
            <a:r>
              <a:rPr lang="en-US" sz="2400" u="sng" dirty="0" smtClean="0">
                <a:latin typeface="Arial Black" panose="020B0A04020102020204" pitchFamily="34" charset="0"/>
              </a:rPr>
              <a:t>Goals of Physiotherapy Management</a:t>
            </a:r>
          </a:p>
          <a:p>
            <a:pPr marL="0" indent="0">
              <a:buNone/>
            </a:pPr>
            <a:endParaRPr lang="en-US" sz="1100" u="sng" dirty="0" smtClean="0">
              <a:latin typeface="Arial Black" panose="020B0A04020102020204" pitchFamily="34" charset="0"/>
            </a:endParaRPr>
          </a:p>
          <a:p>
            <a:pPr lvl="0"/>
            <a:r>
              <a:rPr lang="en-US" sz="2400" dirty="0">
                <a:latin typeface="Arial Black" panose="020B0A04020102020204" pitchFamily="34" charset="0"/>
              </a:rPr>
              <a:t>Reduce </a:t>
            </a:r>
            <a:r>
              <a:rPr lang="en-US" sz="2400" dirty="0" smtClean="0">
                <a:latin typeface="Arial Black" panose="020B0A04020102020204" pitchFamily="34" charset="0"/>
              </a:rPr>
              <a:t>pain</a:t>
            </a:r>
          </a:p>
          <a:p>
            <a:pPr lvl="0"/>
            <a:endParaRPr lang="en-US" sz="2400" dirty="0">
              <a:latin typeface="Arial Black" panose="020B0A04020102020204" pitchFamily="34" charset="0"/>
            </a:endParaRPr>
          </a:p>
          <a:p>
            <a:pPr lvl="0"/>
            <a:r>
              <a:rPr lang="en-US" sz="2400" dirty="0">
                <a:latin typeface="Arial Black" panose="020B0A04020102020204" pitchFamily="34" charset="0"/>
              </a:rPr>
              <a:t>Improve joint </a:t>
            </a:r>
            <a:r>
              <a:rPr lang="en-US" sz="2400" dirty="0" smtClean="0">
                <a:latin typeface="Arial Black" panose="020B0A04020102020204" pitchFamily="34" charset="0"/>
              </a:rPr>
              <a:t>movement</a:t>
            </a:r>
          </a:p>
          <a:p>
            <a:pPr lvl="0"/>
            <a:endParaRPr lang="en-US" sz="2400" dirty="0">
              <a:latin typeface="Arial Black" panose="020B0A04020102020204" pitchFamily="34" charset="0"/>
            </a:endParaRPr>
          </a:p>
          <a:p>
            <a:pPr lvl="0"/>
            <a:r>
              <a:rPr lang="en-US" sz="2400" dirty="0">
                <a:latin typeface="Arial Black" panose="020B0A04020102020204" pitchFamily="34" charset="0"/>
              </a:rPr>
              <a:t>Strengthen </a:t>
            </a:r>
            <a:r>
              <a:rPr lang="en-US" sz="2400" dirty="0" smtClean="0">
                <a:latin typeface="Arial Black" panose="020B0A04020102020204" pitchFamily="34" charset="0"/>
              </a:rPr>
              <a:t>muscles</a:t>
            </a:r>
          </a:p>
          <a:p>
            <a:pPr lvl="0"/>
            <a:endParaRPr lang="en-US" sz="2400" dirty="0">
              <a:latin typeface="Arial Black" panose="020B0A04020102020204" pitchFamily="34" charset="0"/>
            </a:endParaRPr>
          </a:p>
          <a:p>
            <a:pPr lvl="0"/>
            <a:r>
              <a:rPr lang="en-US" sz="2400" dirty="0">
                <a:latin typeface="Arial Black" panose="020B0A04020102020204" pitchFamily="34" charset="0"/>
              </a:rPr>
              <a:t>Improve </a:t>
            </a:r>
            <a:r>
              <a:rPr lang="en-US" sz="2400" dirty="0" smtClean="0">
                <a:latin typeface="Arial Black" panose="020B0A04020102020204" pitchFamily="34" charset="0"/>
              </a:rPr>
              <a:t>balance</a:t>
            </a:r>
          </a:p>
          <a:p>
            <a:pPr lvl="0"/>
            <a:endParaRPr lang="en-US" sz="2400" dirty="0" smtClean="0">
              <a:latin typeface="Arial Black" panose="020B0A04020102020204" pitchFamily="34" charset="0"/>
            </a:endParaRPr>
          </a:p>
          <a:p>
            <a:pPr lvl="0"/>
            <a:r>
              <a:rPr lang="en-US" sz="2400" dirty="0">
                <a:latin typeface="Arial Black" panose="020B0A04020102020204" pitchFamily="34" charset="0"/>
              </a:rPr>
              <a:t>Improve walking ability</a:t>
            </a:r>
          </a:p>
        </p:txBody>
      </p:sp>
      <p:sp>
        <p:nvSpPr>
          <p:cNvPr id="4" name="TextBox 3"/>
          <p:cNvSpPr txBox="1"/>
          <p:nvPr/>
        </p:nvSpPr>
        <p:spPr>
          <a:xfrm>
            <a:off x="5826033" y="1867989"/>
            <a:ext cx="5878285" cy="4154984"/>
          </a:xfrm>
          <a:prstGeom prst="rect">
            <a:avLst/>
          </a:prstGeom>
          <a:noFill/>
        </p:spPr>
        <p:txBody>
          <a:bodyPr wrap="square" rtlCol="0">
            <a:spAutoFit/>
          </a:bodyPr>
          <a:lstStyle/>
          <a:p>
            <a:pPr marL="342900" lvl="0" indent="-342900">
              <a:buFont typeface="Arial" panose="020B0604020202020204" pitchFamily="34" charset="0"/>
              <a:buChar char="•"/>
            </a:pPr>
            <a:r>
              <a:rPr lang="en-US" sz="2400" dirty="0" smtClean="0">
                <a:latin typeface="Arial Black" panose="020B0A04020102020204" pitchFamily="34" charset="0"/>
              </a:rPr>
              <a:t>Promote </a:t>
            </a:r>
            <a:r>
              <a:rPr lang="en-US" sz="2400" dirty="0">
                <a:latin typeface="Arial Black" panose="020B0A04020102020204" pitchFamily="34" charset="0"/>
              </a:rPr>
              <a:t>independence</a:t>
            </a:r>
          </a:p>
          <a:p>
            <a:pPr marL="342900" lvl="0" indent="-342900">
              <a:buFont typeface="Arial" panose="020B0604020202020204" pitchFamily="34" charset="0"/>
              <a:buChar char="•"/>
            </a:pPr>
            <a:endParaRPr lang="en-US" sz="2400" dirty="0">
              <a:latin typeface="Arial Black" panose="020B0A04020102020204" pitchFamily="34" charset="0"/>
            </a:endParaRPr>
          </a:p>
          <a:p>
            <a:pPr marL="342900" lvl="0" indent="-342900">
              <a:buFont typeface="Arial" panose="020B0604020202020204" pitchFamily="34" charset="0"/>
              <a:buChar char="•"/>
            </a:pPr>
            <a:r>
              <a:rPr lang="en-US" sz="2400" dirty="0">
                <a:latin typeface="Arial Black" panose="020B0A04020102020204" pitchFamily="34" charset="0"/>
              </a:rPr>
              <a:t>Delay or avoid invasive procedures where possible (e.g. Intra-articular injection or surgery)</a:t>
            </a:r>
          </a:p>
          <a:p>
            <a:pPr marL="342900" lvl="0" indent="-342900">
              <a:buFont typeface="Arial" panose="020B0604020202020204" pitchFamily="34" charset="0"/>
              <a:buChar char="•"/>
            </a:pPr>
            <a:endParaRPr lang="en-US" sz="2400" dirty="0">
              <a:latin typeface="Arial Black" panose="020B0A04020102020204" pitchFamily="34" charset="0"/>
            </a:endParaRPr>
          </a:p>
          <a:p>
            <a:pPr marL="342900" lvl="0" indent="-342900">
              <a:buFont typeface="Arial" panose="020B0604020202020204" pitchFamily="34" charset="0"/>
              <a:buChar char="•"/>
            </a:pPr>
            <a:r>
              <a:rPr lang="en-US" sz="2400" dirty="0">
                <a:latin typeface="Arial Black" panose="020B0A04020102020204" pitchFamily="34" charset="0"/>
              </a:rPr>
              <a:t>Improve quality of life</a:t>
            </a:r>
          </a:p>
          <a:p>
            <a:pPr marL="342900" lvl="0" indent="-342900">
              <a:buFont typeface="Arial" panose="020B0604020202020204" pitchFamily="34" charset="0"/>
              <a:buChar char="•"/>
            </a:pPr>
            <a:endParaRPr lang="en-US" sz="2400" dirty="0">
              <a:latin typeface="Arial Black" panose="020B0A04020102020204" pitchFamily="34" charset="0"/>
            </a:endParaRPr>
          </a:p>
          <a:p>
            <a:pPr marL="342900" indent="-342900">
              <a:buFont typeface="Arial" panose="020B0604020202020204" pitchFamily="34" charset="0"/>
              <a:buChar char="•"/>
            </a:pPr>
            <a:r>
              <a:rPr lang="en-US" sz="2400" dirty="0" smtClean="0">
                <a:latin typeface="Arial Black" panose="020B0A04020102020204" pitchFamily="34" charset="0"/>
              </a:rPr>
              <a:t>Prevent </a:t>
            </a:r>
            <a:r>
              <a:rPr lang="en-US" sz="2400" dirty="0">
                <a:latin typeface="Arial Black" panose="020B0A04020102020204" pitchFamily="34" charset="0"/>
              </a:rPr>
              <a:t>disability</a:t>
            </a:r>
          </a:p>
          <a:p>
            <a:pPr marL="342900" indent="-342900">
              <a:buFont typeface="Arial" panose="020B0604020202020204" pitchFamily="34" charset="0"/>
              <a:buChar char="•"/>
            </a:pPr>
            <a:endParaRPr lang="en-US" sz="2400" dirty="0"/>
          </a:p>
        </p:txBody>
      </p:sp>
      <p:sp>
        <p:nvSpPr>
          <p:cNvPr id="5" name="Slide Number Placeholder 4"/>
          <p:cNvSpPr>
            <a:spLocks noGrp="1"/>
          </p:cNvSpPr>
          <p:nvPr>
            <p:ph type="sldNum" sz="quarter" idx="12"/>
          </p:nvPr>
        </p:nvSpPr>
        <p:spPr/>
        <p:txBody>
          <a:bodyPr/>
          <a:lstStyle/>
          <a:p>
            <a:fld id="{644D3F9D-6CF5-468C-8E27-9040B21DFF2E}" type="slidenum">
              <a:rPr lang="en-US" smtClean="0"/>
              <a:t>18</a:t>
            </a:fld>
            <a:endParaRPr lang="en-US"/>
          </a:p>
        </p:txBody>
      </p:sp>
    </p:spTree>
    <p:extLst>
      <p:ext uri="{BB962C8B-B14F-4D97-AF65-F5344CB8AC3E}">
        <p14:creationId xmlns:p14="http://schemas.microsoft.com/office/powerpoint/2010/main" val="25209592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8490"/>
            <a:ext cx="10515600" cy="836658"/>
          </a:xfrm>
        </p:spPr>
        <p:txBody>
          <a:bodyPr/>
          <a:lstStyle/>
          <a:p>
            <a:pPr algn="ctr"/>
            <a:r>
              <a:rPr lang="en-US" dirty="0" smtClean="0">
                <a:latin typeface="Arial Black" panose="020B0A04020102020204" pitchFamily="34" charset="0"/>
              </a:rPr>
              <a:t>MANAGEMENT</a:t>
            </a:r>
            <a:endParaRPr lang="en-US" dirty="0"/>
          </a:p>
        </p:txBody>
      </p:sp>
      <p:sp>
        <p:nvSpPr>
          <p:cNvPr id="3" name="Content Placeholder 2"/>
          <p:cNvSpPr>
            <a:spLocks noGrp="1"/>
          </p:cNvSpPr>
          <p:nvPr>
            <p:ph idx="1"/>
          </p:nvPr>
        </p:nvSpPr>
        <p:spPr>
          <a:xfrm>
            <a:off x="283601" y="968782"/>
            <a:ext cx="11286308" cy="5568319"/>
          </a:xfrm>
        </p:spPr>
        <p:txBody>
          <a:bodyPr>
            <a:normAutofit fontScale="92500" lnSpcReduction="20000"/>
          </a:bodyPr>
          <a:lstStyle/>
          <a:p>
            <a:pPr marL="0" indent="0" algn="just">
              <a:buNone/>
            </a:pPr>
            <a:r>
              <a:rPr lang="en-US" u="sng" dirty="0" smtClean="0">
                <a:latin typeface="Arial Black" panose="020B0A04020102020204" pitchFamily="34" charset="0"/>
              </a:rPr>
              <a:t>PHYSIOTHERAPY MANAGEMENT</a:t>
            </a:r>
          </a:p>
          <a:p>
            <a:r>
              <a:rPr lang="en-US" smtClean="0">
                <a:latin typeface="Arial Black" panose="020B0A04020102020204" pitchFamily="34" charset="0"/>
              </a:rPr>
              <a:t>Assessment</a:t>
            </a:r>
            <a:endParaRPr lang="en-US" dirty="0" smtClean="0">
              <a:latin typeface="Arial Black" panose="020B0A04020102020204" pitchFamily="34" charset="0"/>
            </a:endParaRPr>
          </a:p>
          <a:p>
            <a:pPr lvl="1"/>
            <a:r>
              <a:rPr lang="en-US" dirty="0" smtClean="0">
                <a:latin typeface="Arial Black" panose="020B0A04020102020204" pitchFamily="34" charset="0"/>
              </a:rPr>
              <a:t>Subjective</a:t>
            </a:r>
          </a:p>
          <a:p>
            <a:pPr lvl="1"/>
            <a:r>
              <a:rPr lang="en-US" dirty="0" smtClean="0">
                <a:latin typeface="Arial Black" panose="020B0A04020102020204" pitchFamily="34" charset="0"/>
              </a:rPr>
              <a:t>Objective</a:t>
            </a:r>
          </a:p>
          <a:p>
            <a:pPr lvl="1"/>
            <a:endParaRPr lang="en-US" sz="1500" dirty="0" smtClean="0">
              <a:latin typeface="Arial Black" panose="020B0A04020102020204" pitchFamily="34" charset="0"/>
            </a:endParaRPr>
          </a:p>
          <a:p>
            <a:pPr algn="just"/>
            <a:r>
              <a:rPr lang="en-US" dirty="0" smtClean="0">
                <a:latin typeface="Arial Black" panose="020B0A04020102020204" pitchFamily="34" charset="0"/>
              </a:rPr>
              <a:t>Exercise Therapy: </a:t>
            </a:r>
            <a:r>
              <a:rPr lang="en-US" dirty="0">
                <a:latin typeface="Arial Black" panose="020B0A04020102020204" pitchFamily="34" charset="0"/>
              </a:rPr>
              <a:t>Exercise is the cornerstone of physiotherapy treatment. The physiotherapist will design a progressive, multimodal exercise </a:t>
            </a:r>
            <a:r>
              <a:rPr lang="en-US" dirty="0" smtClean="0">
                <a:latin typeface="Arial Black" panose="020B0A04020102020204" pitchFamily="34" charset="0"/>
              </a:rPr>
              <a:t>program.</a:t>
            </a:r>
          </a:p>
          <a:p>
            <a:pPr lvl="1" algn="just"/>
            <a:r>
              <a:rPr lang="en-US" dirty="0">
                <a:latin typeface="Arial Black" panose="020B0A04020102020204" pitchFamily="34" charset="0"/>
              </a:rPr>
              <a:t>Strengthening </a:t>
            </a:r>
            <a:r>
              <a:rPr lang="en-US" dirty="0" smtClean="0">
                <a:latin typeface="Arial Black" panose="020B0A04020102020204" pitchFamily="34" charset="0"/>
              </a:rPr>
              <a:t>Exercises</a:t>
            </a:r>
          </a:p>
          <a:p>
            <a:pPr lvl="1" algn="just"/>
            <a:r>
              <a:rPr lang="en-US" dirty="0">
                <a:latin typeface="Arial Black" panose="020B0A04020102020204" pitchFamily="34" charset="0"/>
              </a:rPr>
              <a:t>Stretching </a:t>
            </a:r>
            <a:r>
              <a:rPr lang="en-US" dirty="0" smtClean="0">
                <a:latin typeface="Arial Black" panose="020B0A04020102020204" pitchFamily="34" charset="0"/>
              </a:rPr>
              <a:t>Exercises</a:t>
            </a:r>
          </a:p>
          <a:p>
            <a:pPr lvl="1" algn="just"/>
            <a:r>
              <a:rPr lang="en-US" dirty="0">
                <a:latin typeface="Arial Black" panose="020B0A04020102020204" pitchFamily="34" charset="0"/>
              </a:rPr>
              <a:t>Range of Motion </a:t>
            </a:r>
            <a:r>
              <a:rPr lang="en-US" dirty="0" smtClean="0">
                <a:latin typeface="Arial Black" panose="020B0A04020102020204" pitchFamily="34" charset="0"/>
              </a:rPr>
              <a:t>Exercises</a:t>
            </a:r>
          </a:p>
          <a:p>
            <a:pPr lvl="1" algn="just"/>
            <a:r>
              <a:rPr lang="en-US" dirty="0">
                <a:latin typeface="Arial Black" panose="020B0A04020102020204" pitchFamily="34" charset="0"/>
              </a:rPr>
              <a:t>Balance </a:t>
            </a:r>
            <a:r>
              <a:rPr lang="en-US" dirty="0" smtClean="0">
                <a:latin typeface="Arial Black" panose="020B0A04020102020204" pitchFamily="34" charset="0"/>
              </a:rPr>
              <a:t>Training</a:t>
            </a:r>
          </a:p>
          <a:p>
            <a:pPr lvl="1" algn="just"/>
            <a:r>
              <a:rPr lang="en-US" dirty="0">
                <a:latin typeface="Arial Black" panose="020B0A04020102020204" pitchFamily="34" charset="0"/>
              </a:rPr>
              <a:t>Functional Training</a:t>
            </a:r>
            <a:endParaRPr lang="en-US" dirty="0" smtClean="0">
              <a:latin typeface="Arial Black" panose="020B0A04020102020204" pitchFamily="34" charset="0"/>
            </a:endParaRPr>
          </a:p>
          <a:p>
            <a:pPr algn="just"/>
            <a:endParaRPr lang="en-US" sz="1100" dirty="0">
              <a:latin typeface="Arial Black" panose="020B0A04020102020204" pitchFamily="34" charset="0"/>
            </a:endParaRPr>
          </a:p>
          <a:p>
            <a:pPr algn="just"/>
            <a:r>
              <a:rPr lang="en-US" dirty="0" smtClean="0">
                <a:latin typeface="Arial Black" panose="020B0A04020102020204" pitchFamily="34" charset="0"/>
              </a:rPr>
              <a:t>Manual Therapy: This involves hands-on techniques performed by physiotherapists such as soft tissue mobilization and passive joint mobilization.</a:t>
            </a:r>
          </a:p>
        </p:txBody>
      </p:sp>
      <p:sp>
        <p:nvSpPr>
          <p:cNvPr id="4" name="Slide Number Placeholder 3"/>
          <p:cNvSpPr>
            <a:spLocks noGrp="1"/>
          </p:cNvSpPr>
          <p:nvPr>
            <p:ph type="sldNum" sz="quarter" idx="12"/>
          </p:nvPr>
        </p:nvSpPr>
        <p:spPr/>
        <p:txBody>
          <a:bodyPr/>
          <a:lstStyle/>
          <a:p>
            <a:fld id="{644D3F9D-6CF5-468C-8E27-9040B21DFF2E}" type="slidenum">
              <a:rPr lang="en-US" smtClean="0"/>
              <a:t>19</a:t>
            </a:fld>
            <a:endParaRPr lang="en-US"/>
          </a:p>
        </p:txBody>
      </p:sp>
    </p:spTree>
    <p:extLst>
      <p:ext uri="{BB962C8B-B14F-4D97-AF65-F5344CB8AC3E}">
        <p14:creationId xmlns:p14="http://schemas.microsoft.com/office/powerpoint/2010/main" val="1870826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7378"/>
            <a:ext cx="10515600" cy="353332"/>
          </a:xfrm>
        </p:spPr>
        <p:txBody>
          <a:bodyPr>
            <a:normAutofit fontScale="90000"/>
          </a:bodyPr>
          <a:lstStyle/>
          <a:p>
            <a:pPr algn="ctr"/>
            <a:r>
              <a:rPr lang="en-US" dirty="0" smtClean="0">
                <a:latin typeface="Arial Black" panose="020B0A04020102020204" pitchFamily="34" charset="0"/>
              </a:rPr>
              <a:t>OUTLINE</a:t>
            </a:r>
            <a:endParaRPr lang="en-US" dirty="0"/>
          </a:p>
        </p:txBody>
      </p:sp>
      <p:sp>
        <p:nvSpPr>
          <p:cNvPr id="3" name="Content Placeholder 2"/>
          <p:cNvSpPr>
            <a:spLocks noGrp="1"/>
          </p:cNvSpPr>
          <p:nvPr>
            <p:ph idx="1"/>
          </p:nvPr>
        </p:nvSpPr>
        <p:spPr>
          <a:xfrm>
            <a:off x="418011" y="901337"/>
            <a:ext cx="11142618" cy="5656217"/>
          </a:xfrm>
        </p:spPr>
        <p:txBody>
          <a:bodyPr>
            <a:normAutofit lnSpcReduction="10000"/>
          </a:bodyPr>
          <a:lstStyle/>
          <a:p>
            <a:r>
              <a:rPr lang="en-US" sz="2400" dirty="0" smtClean="0">
                <a:latin typeface="Arial Black" panose="020B0A04020102020204" pitchFamily="34" charset="0"/>
              </a:rPr>
              <a:t>Introduction</a:t>
            </a:r>
          </a:p>
          <a:p>
            <a:r>
              <a:rPr lang="en-US" sz="2400" dirty="0" smtClean="0">
                <a:latin typeface="Arial Black" panose="020B0A04020102020204" pitchFamily="34" charset="0"/>
              </a:rPr>
              <a:t>Epidemiology</a:t>
            </a:r>
          </a:p>
          <a:p>
            <a:r>
              <a:rPr lang="en-US" sz="2400" dirty="0" smtClean="0">
                <a:latin typeface="Arial Black" panose="020B0A04020102020204" pitchFamily="34" charset="0"/>
              </a:rPr>
              <a:t>Risk factors</a:t>
            </a:r>
          </a:p>
          <a:p>
            <a:r>
              <a:rPr lang="en-US" sz="2400" dirty="0" smtClean="0">
                <a:latin typeface="Arial Black" panose="020B0A04020102020204" pitchFamily="34" charset="0"/>
              </a:rPr>
              <a:t>Relevant anatomy</a:t>
            </a:r>
          </a:p>
          <a:p>
            <a:r>
              <a:rPr lang="en-US" sz="2400" dirty="0" smtClean="0">
                <a:latin typeface="Arial Black" panose="020B0A04020102020204" pitchFamily="34" charset="0"/>
              </a:rPr>
              <a:t>Pathophysiology</a:t>
            </a:r>
          </a:p>
          <a:p>
            <a:r>
              <a:rPr lang="en-US" sz="2400" dirty="0" smtClean="0">
                <a:latin typeface="Arial Black" panose="020B0A04020102020204" pitchFamily="34" charset="0"/>
              </a:rPr>
              <a:t>Signs and symptoms</a:t>
            </a:r>
          </a:p>
          <a:p>
            <a:r>
              <a:rPr lang="en-US" sz="2400" dirty="0">
                <a:latin typeface="Arial Black" panose="020B0A04020102020204" pitchFamily="34" charset="0"/>
              </a:rPr>
              <a:t>Stages of Osteoarthritis</a:t>
            </a:r>
            <a:endParaRPr lang="en-US" sz="2400" dirty="0" smtClean="0">
              <a:latin typeface="Arial Black" panose="020B0A04020102020204" pitchFamily="34" charset="0"/>
            </a:endParaRPr>
          </a:p>
          <a:p>
            <a:r>
              <a:rPr lang="en-US" sz="2400" dirty="0" smtClean="0">
                <a:latin typeface="Arial Black" panose="020B0A04020102020204" pitchFamily="34" charset="0"/>
              </a:rPr>
              <a:t>Diagnosis</a:t>
            </a:r>
          </a:p>
          <a:p>
            <a:r>
              <a:rPr lang="en-US" sz="2400" dirty="0" smtClean="0">
                <a:latin typeface="Arial Black" panose="020B0A04020102020204" pitchFamily="34" charset="0"/>
              </a:rPr>
              <a:t>Management</a:t>
            </a:r>
          </a:p>
          <a:p>
            <a:r>
              <a:rPr lang="en-US" sz="2400" dirty="0" smtClean="0">
                <a:latin typeface="Arial Black" panose="020B0A04020102020204" pitchFamily="34" charset="0"/>
              </a:rPr>
              <a:t>Progression and monitoring</a:t>
            </a:r>
          </a:p>
          <a:p>
            <a:r>
              <a:rPr lang="en-US" sz="2400" dirty="0" smtClean="0">
                <a:latin typeface="Arial Black" panose="020B0A04020102020204" pitchFamily="34" charset="0"/>
              </a:rPr>
              <a:t>Prevention</a:t>
            </a:r>
          </a:p>
          <a:p>
            <a:r>
              <a:rPr lang="en-US" sz="2400" dirty="0" smtClean="0">
                <a:latin typeface="Arial Black" panose="020B0A04020102020204" pitchFamily="34" charset="0"/>
              </a:rPr>
              <a:t>Conclusion</a:t>
            </a:r>
          </a:p>
          <a:p>
            <a:r>
              <a:rPr lang="en-US" sz="2400" dirty="0" smtClean="0">
                <a:latin typeface="Arial Black" panose="020B0A04020102020204" pitchFamily="34" charset="0"/>
              </a:rPr>
              <a:t>References</a:t>
            </a:r>
            <a:endParaRPr lang="en-US" sz="24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2</a:t>
            </a:fld>
            <a:endParaRPr lang="en-US"/>
          </a:p>
        </p:txBody>
      </p:sp>
    </p:spTree>
    <p:extLst>
      <p:ext uri="{BB962C8B-B14F-4D97-AF65-F5344CB8AC3E}">
        <p14:creationId xmlns:p14="http://schemas.microsoft.com/office/powerpoint/2010/main" val="14856076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2873"/>
            <a:ext cx="10515600" cy="706029"/>
          </a:xfrm>
        </p:spPr>
        <p:txBody>
          <a:bodyPr/>
          <a:lstStyle/>
          <a:p>
            <a:pPr algn="ctr"/>
            <a:r>
              <a:rPr lang="en-US" dirty="0" smtClean="0">
                <a:latin typeface="Arial Black" panose="020B0A04020102020204" pitchFamily="34" charset="0"/>
              </a:rPr>
              <a:t>MANAGEMENT</a:t>
            </a:r>
            <a:endParaRPr lang="en-US" dirty="0">
              <a:latin typeface="Arial Black" panose="020B0A04020102020204" pitchFamily="34" charset="0"/>
            </a:endParaRPr>
          </a:p>
        </p:txBody>
      </p:sp>
      <p:sp>
        <p:nvSpPr>
          <p:cNvPr id="3" name="Content Placeholder 2"/>
          <p:cNvSpPr>
            <a:spLocks noGrp="1"/>
          </p:cNvSpPr>
          <p:nvPr>
            <p:ph idx="1"/>
          </p:nvPr>
        </p:nvSpPr>
        <p:spPr>
          <a:xfrm>
            <a:off x="444137" y="1080092"/>
            <a:ext cx="11338560" cy="5734595"/>
          </a:xfrm>
        </p:spPr>
        <p:txBody>
          <a:bodyPr>
            <a:normAutofit fontScale="77500" lnSpcReduction="20000"/>
          </a:bodyPr>
          <a:lstStyle/>
          <a:p>
            <a:pPr algn="just"/>
            <a:r>
              <a:rPr lang="en-US" b="1" dirty="0" err="1">
                <a:latin typeface="Arial Black" panose="020B0A04020102020204" pitchFamily="34" charset="0"/>
              </a:rPr>
              <a:t>Thermo</a:t>
            </a:r>
            <a:r>
              <a:rPr lang="en-US" b="1" dirty="0">
                <a:latin typeface="Arial Black" panose="020B0A04020102020204" pitchFamily="34" charset="0"/>
              </a:rPr>
              <a:t> </a:t>
            </a:r>
            <a:r>
              <a:rPr lang="en-US" b="1" dirty="0" smtClean="0">
                <a:latin typeface="Arial Black" panose="020B0A04020102020204" pitchFamily="34" charset="0"/>
              </a:rPr>
              <a:t>Therapy: </a:t>
            </a:r>
            <a:r>
              <a:rPr lang="en-US" b="1" dirty="0">
                <a:latin typeface="Arial Black" panose="020B0A04020102020204" pitchFamily="34" charset="0"/>
              </a:rPr>
              <a:t>This </a:t>
            </a:r>
            <a:r>
              <a:rPr lang="en-US" b="1" dirty="0" smtClean="0">
                <a:latin typeface="Arial Black" panose="020B0A04020102020204" pitchFamily="34" charset="0"/>
              </a:rPr>
              <a:t>involves </a:t>
            </a:r>
            <a:r>
              <a:rPr lang="en-US" b="1" dirty="0">
                <a:latin typeface="Arial Black" panose="020B0A04020102020204" pitchFamily="34" charset="0"/>
              </a:rPr>
              <a:t>heat application to the affected area to reduce pain, relax muscles, reduce stiffness and improve circulation</a:t>
            </a:r>
            <a:r>
              <a:rPr lang="en-US" b="1" dirty="0" smtClean="0">
                <a:latin typeface="Arial Black" panose="020B0A04020102020204" pitchFamily="34" charset="0"/>
              </a:rPr>
              <a:t>.</a:t>
            </a:r>
          </a:p>
          <a:p>
            <a:pPr lvl="1" algn="just"/>
            <a:r>
              <a:rPr lang="en-US" b="1" dirty="0" smtClean="0">
                <a:latin typeface="Arial Black" panose="020B0A04020102020204" pitchFamily="34" charset="0"/>
              </a:rPr>
              <a:t>Infrared</a:t>
            </a:r>
          </a:p>
          <a:p>
            <a:pPr lvl="1" algn="just"/>
            <a:r>
              <a:rPr lang="en-US" b="1" dirty="0" smtClean="0">
                <a:latin typeface="Arial Black" panose="020B0A04020102020204" pitchFamily="34" charset="0"/>
              </a:rPr>
              <a:t>Paraffin wax bath</a:t>
            </a:r>
          </a:p>
          <a:p>
            <a:pPr lvl="1" algn="just"/>
            <a:r>
              <a:rPr lang="en-US" b="1" dirty="0" smtClean="0">
                <a:latin typeface="Arial Black" panose="020B0A04020102020204" pitchFamily="34" charset="0"/>
              </a:rPr>
              <a:t>Hydro-collator packs </a:t>
            </a:r>
          </a:p>
          <a:p>
            <a:pPr algn="just"/>
            <a:endParaRPr lang="en-US" sz="1400" b="1" dirty="0">
              <a:latin typeface="Arial Black" panose="020B0A04020102020204" pitchFamily="34" charset="0"/>
            </a:endParaRPr>
          </a:p>
          <a:p>
            <a:pPr algn="just"/>
            <a:r>
              <a:rPr lang="en-US" dirty="0">
                <a:latin typeface="Arial Black" panose="020B0A04020102020204" pitchFamily="34" charset="0"/>
              </a:rPr>
              <a:t>Electro </a:t>
            </a:r>
            <a:r>
              <a:rPr lang="en-US" dirty="0" smtClean="0">
                <a:latin typeface="Arial Black" panose="020B0A04020102020204" pitchFamily="34" charset="0"/>
              </a:rPr>
              <a:t>Therapy</a:t>
            </a:r>
          </a:p>
          <a:p>
            <a:pPr lvl="1" algn="just"/>
            <a:r>
              <a:rPr lang="en-US" dirty="0">
                <a:latin typeface="Arial Black" panose="020B0A04020102020204" pitchFamily="34" charset="0"/>
              </a:rPr>
              <a:t>Transcutaneous Electrical Nerve Stimulation (TENS</a:t>
            </a:r>
            <a:r>
              <a:rPr lang="en-US" dirty="0" smtClean="0">
                <a:latin typeface="Arial Black" panose="020B0A04020102020204" pitchFamily="34" charset="0"/>
              </a:rPr>
              <a:t>)</a:t>
            </a:r>
          </a:p>
          <a:p>
            <a:pPr lvl="1" algn="just"/>
            <a:r>
              <a:rPr lang="en-US" dirty="0">
                <a:latin typeface="Arial Black" panose="020B0A04020102020204" pitchFamily="34" charset="0"/>
              </a:rPr>
              <a:t>Therapeutic </a:t>
            </a:r>
            <a:r>
              <a:rPr lang="en-US" dirty="0" smtClean="0">
                <a:latin typeface="Arial Black" panose="020B0A04020102020204" pitchFamily="34" charset="0"/>
              </a:rPr>
              <a:t>Ultrasound</a:t>
            </a:r>
          </a:p>
          <a:p>
            <a:pPr lvl="1" algn="just"/>
            <a:endParaRPr lang="en-US" sz="1400" dirty="0" smtClean="0">
              <a:latin typeface="Arial Black" panose="020B0A04020102020204" pitchFamily="34" charset="0"/>
            </a:endParaRPr>
          </a:p>
          <a:p>
            <a:pPr algn="just"/>
            <a:r>
              <a:rPr lang="en-US" dirty="0" smtClean="0">
                <a:latin typeface="Arial Black" panose="020B0A04020102020204" pitchFamily="34" charset="0"/>
              </a:rPr>
              <a:t>Hydrotherapy: </a:t>
            </a:r>
            <a:r>
              <a:rPr lang="en-US" dirty="0">
                <a:latin typeface="Arial Black" panose="020B0A04020102020204" pitchFamily="34" charset="0"/>
              </a:rPr>
              <a:t>This is when exercises are performed in deep warm </a:t>
            </a:r>
            <a:r>
              <a:rPr lang="en-US" dirty="0" smtClean="0">
                <a:latin typeface="Arial Black" panose="020B0A04020102020204" pitchFamily="34" charset="0"/>
              </a:rPr>
              <a:t>water.</a:t>
            </a:r>
          </a:p>
          <a:p>
            <a:pPr algn="just"/>
            <a:endParaRPr lang="en-US" sz="1400" b="1" dirty="0">
              <a:latin typeface="Arial Black" panose="020B0A04020102020204" pitchFamily="34" charset="0"/>
            </a:endParaRPr>
          </a:p>
          <a:p>
            <a:pPr algn="just"/>
            <a:r>
              <a:rPr lang="en-US" dirty="0">
                <a:latin typeface="Arial Black" panose="020B0A04020102020204" pitchFamily="34" charset="0"/>
              </a:rPr>
              <a:t>Assistive Devices: Knees </a:t>
            </a:r>
            <a:r>
              <a:rPr lang="en-US" dirty="0" smtClean="0">
                <a:latin typeface="Arial Black" panose="020B0A04020102020204" pitchFamily="34" charset="0"/>
              </a:rPr>
              <a:t>braces &amp; Walking aids</a:t>
            </a:r>
          </a:p>
          <a:p>
            <a:pPr algn="just"/>
            <a:endParaRPr lang="en-US" sz="1400" b="1" dirty="0">
              <a:latin typeface="Arial Black" panose="020B0A04020102020204" pitchFamily="34" charset="0"/>
            </a:endParaRPr>
          </a:p>
          <a:p>
            <a:pPr algn="just"/>
            <a:r>
              <a:rPr lang="en-US" dirty="0">
                <a:latin typeface="Arial Black" panose="020B0A04020102020204" pitchFamily="34" charset="0"/>
              </a:rPr>
              <a:t>Patient Education: Education empowers patients, improve adherence to treatment and help achieve better outcome in the </a:t>
            </a:r>
            <a:r>
              <a:rPr lang="en-US" dirty="0" smtClean="0">
                <a:latin typeface="Arial Black" panose="020B0A04020102020204" pitchFamily="34" charset="0"/>
              </a:rPr>
              <a:t>long-run.</a:t>
            </a:r>
          </a:p>
          <a:p>
            <a:pPr algn="just"/>
            <a:endParaRPr lang="en-US" sz="1500" b="1" dirty="0">
              <a:latin typeface="Arial Black" panose="020B0A04020102020204" pitchFamily="34" charset="0"/>
            </a:endParaRPr>
          </a:p>
          <a:p>
            <a:pPr algn="just"/>
            <a:r>
              <a:rPr lang="en-US" b="1" dirty="0" smtClean="0">
                <a:latin typeface="Arial Black" panose="020B0A04020102020204" pitchFamily="34" charset="0"/>
              </a:rPr>
              <a:t>Home Exercise Programs: </a:t>
            </a:r>
            <a:r>
              <a:rPr lang="en-US" dirty="0">
                <a:latin typeface="Arial Black" panose="020B0A04020102020204" pitchFamily="34" charset="0"/>
              </a:rPr>
              <a:t>A home program should be individualized, simple, safe, progressive and performed consistently.</a:t>
            </a:r>
            <a:endParaRPr lang="en-US" b="1"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20</a:t>
            </a:fld>
            <a:endParaRPr lang="en-US"/>
          </a:p>
        </p:txBody>
      </p:sp>
    </p:spTree>
    <p:extLst>
      <p:ext uri="{BB962C8B-B14F-4D97-AF65-F5344CB8AC3E}">
        <p14:creationId xmlns:p14="http://schemas.microsoft.com/office/powerpoint/2010/main" val="4551446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44D3F9D-6CF5-468C-8E27-9040B21DFF2E}" type="slidenum">
              <a:rPr lang="en-US" smtClean="0"/>
              <a:t>21</a:t>
            </a:fld>
            <a:endParaRPr lang="en-US"/>
          </a:p>
        </p:txBody>
      </p:sp>
      <p:pic>
        <p:nvPicPr>
          <p:cNvPr id="7" name="Content Placeholder 6"/>
          <p:cNvPicPr>
            <a:picLocks noGrp="1" noChangeAspect="1"/>
          </p:cNvPicPr>
          <p:nvPr>
            <p:ph idx="1"/>
          </p:nvPr>
        </p:nvPicPr>
        <p:blipFill rotWithShape="1">
          <a:blip r:embed="rId2" cstate="hqprint">
            <a:extLst>
              <a:ext uri="{28A0092B-C50C-407E-A947-70E740481C1C}">
                <a14:useLocalDpi xmlns:a14="http://schemas.microsoft.com/office/drawing/2010/main" val="0"/>
              </a:ext>
            </a:extLst>
          </a:blip>
          <a:srcRect l="29300" t="64963" r="29385" b="15426"/>
          <a:stretch/>
        </p:blipFill>
        <p:spPr>
          <a:xfrm>
            <a:off x="617643" y="326571"/>
            <a:ext cx="4463809" cy="2939142"/>
          </a:xfr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49682" t="39238" r="8413" b="41905"/>
          <a:stretch/>
        </p:blipFill>
        <p:spPr>
          <a:xfrm>
            <a:off x="6248400" y="384086"/>
            <a:ext cx="4724400" cy="2939142"/>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8731" t="39049" r="49841" b="41714"/>
          <a:stretch/>
        </p:blipFill>
        <p:spPr>
          <a:xfrm>
            <a:off x="539265" y="3370214"/>
            <a:ext cx="4634739" cy="2886895"/>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00" y="3422469"/>
            <a:ext cx="4724400" cy="2834640"/>
          </a:xfrm>
          <a:prstGeom prst="rect">
            <a:avLst/>
          </a:prstGeom>
        </p:spPr>
      </p:pic>
      <p:sp>
        <p:nvSpPr>
          <p:cNvPr id="12" name="TextBox 11"/>
          <p:cNvSpPr txBox="1"/>
          <p:nvPr/>
        </p:nvSpPr>
        <p:spPr>
          <a:xfrm>
            <a:off x="3905794" y="6257109"/>
            <a:ext cx="3450496" cy="338554"/>
          </a:xfrm>
          <a:prstGeom prst="rect">
            <a:avLst/>
          </a:prstGeom>
          <a:noFill/>
        </p:spPr>
        <p:txBody>
          <a:bodyPr wrap="none" rtlCol="0">
            <a:spAutoFit/>
          </a:bodyPr>
          <a:lstStyle/>
          <a:p>
            <a:r>
              <a:rPr lang="en-US" sz="1600" i="1" dirty="0" smtClean="0">
                <a:latin typeface="Arial Black" panose="020B0A04020102020204" pitchFamily="34" charset="0"/>
              </a:rPr>
              <a:t>Source: www.alignhc.com.au</a:t>
            </a:r>
            <a:endParaRPr lang="en-US" sz="1600" i="1" dirty="0">
              <a:latin typeface="Arial Black" panose="020B0A04020102020204" pitchFamily="34" charset="0"/>
            </a:endParaRPr>
          </a:p>
        </p:txBody>
      </p:sp>
      <p:sp>
        <p:nvSpPr>
          <p:cNvPr id="2" name="TextBox 1"/>
          <p:cNvSpPr txBox="1"/>
          <p:nvPr/>
        </p:nvSpPr>
        <p:spPr>
          <a:xfrm>
            <a:off x="1410788" y="2763966"/>
            <a:ext cx="2684966" cy="369332"/>
          </a:xfrm>
          <a:prstGeom prst="rect">
            <a:avLst/>
          </a:prstGeom>
          <a:noFill/>
        </p:spPr>
        <p:txBody>
          <a:bodyPr wrap="none" rtlCol="0">
            <a:spAutoFit/>
          </a:bodyPr>
          <a:lstStyle/>
          <a:p>
            <a:r>
              <a:rPr lang="en-US" dirty="0" smtClean="0">
                <a:solidFill>
                  <a:srgbClr val="FF0000"/>
                </a:solidFill>
                <a:latin typeface="Arial Black" panose="020B0A04020102020204" pitchFamily="34" charset="0"/>
              </a:rPr>
              <a:t>Ultrasound Therapy</a:t>
            </a:r>
            <a:endParaRPr lang="en-US" dirty="0">
              <a:solidFill>
                <a:srgbClr val="FF0000"/>
              </a:solidFill>
              <a:latin typeface="Arial Black" panose="020B0A04020102020204" pitchFamily="34" charset="0"/>
            </a:endParaRPr>
          </a:p>
        </p:txBody>
      </p:sp>
      <p:sp>
        <p:nvSpPr>
          <p:cNvPr id="10" name="TextBox 9"/>
          <p:cNvSpPr txBox="1"/>
          <p:nvPr/>
        </p:nvSpPr>
        <p:spPr>
          <a:xfrm>
            <a:off x="6572519" y="1009189"/>
            <a:ext cx="877163" cy="369332"/>
          </a:xfrm>
          <a:prstGeom prst="rect">
            <a:avLst/>
          </a:prstGeom>
          <a:noFill/>
        </p:spPr>
        <p:txBody>
          <a:bodyPr wrap="none" rtlCol="0">
            <a:spAutoFit/>
          </a:bodyPr>
          <a:lstStyle/>
          <a:p>
            <a:r>
              <a:rPr lang="en-US" dirty="0" smtClean="0">
                <a:solidFill>
                  <a:srgbClr val="FF0000"/>
                </a:solidFill>
                <a:latin typeface="Arial Black" panose="020B0A04020102020204" pitchFamily="34" charset="0"/>
              </a:rPr>
              <a:t>TENS</a:t>
            </a:r>
            <a:endParaRPr lang="en-US" dirty="0">
              <a:solidFill>
                <a:srgbClr val="FF0000"/>
              </a:solidFill>
              <a:latin typeface="Arial Black" panose="020B0A04020102020204" pitchFamily="34" charset="0"/>
            </a:endParaRPr>
          </a:p>
        </p:txBody>
      </p:sp>
      <p:sp>
        <p:nvSpPr>
          <p:cNvPr id="13" name="TextBox 12"/>
          <p:cNvSpPr txBox="1"/>
          <p:nvPr/>
        </p:nvSpPr>
        <p:spPr>
          <a:xfrm>
            <a:off x="861022" y="3896081"/>
            <a:ext cx="1892249" cy="369332"/>
          </a:xfrm>
          <a:prstGeom prst="rect">
            <a:avLst/>
          </a:prstGeom>
          <a:noFill/>
        </p:spPr>
        <p:txBody>
          <a:bodyPr wrap="none" rtlCol="0">
            <a:spAutoFit/>
          </a:bodyPr>
          <a:lstStyle/>
          <a:p>
            <a:r>
              <a:rPr lang="en-US" dirty="0" smtClean="0">
                <a:solidFill>
                  <a:srgbClr val="FF0000"/>
                </a:solidFill>
                <a:latin typeface="Arial Black" panose="020B0A04020102020204" pitchFamily="34" charset="0"/>
              </a:rPr>
              <a:t>Hydrotherapy</a:t>
            </a:r>
            <a:endParaRPr lang="en-US" dirty="0">
              <a:solidFill>
                <a:srgbClr val="FF0000"/>
              </a:solidFill>
              <a:latin typeface="Arial Black" panose="020B0A04020102020204" pitchFamily="34" charset="0"/>
            </a:endParaRPr>
          </a:p>
        </p:txBody>
      </p:sp>
      <p:sp>
        <p:nvSpPr>
          <p:cNvPr id="14" name="TextBox 13"/>
          <p:cNvSpPr txBox="1"/>
          <p:nvPr/>
        </p:nvSpPr>
        <p:spPr>
          <a:xfrm>
            <a:off x="7809336" y="3422469"/>
            <a:ext cx="2303964" cy="369332"/>
          </a:xfrm>
          <a:prstGeom prst="rect">
            <a:avLst/>
          </a:prstGeom>
          <a:noFill/>
        </p:spPr>
        <p:txBody>
          <a:bodyPr wrap="none" rtlCol="0">
            <a:spAutoFit/>
          </a:bodyPr>
          <a:lstStyle/>
          <a:p>
            <a:r>
              <a:rPr lang="en-US" dirty="0" smtClean="0">
                <a:solidFill>
                  <a:srgbClr val="FF0000"/>
                </a:solidFill>
                <a:latin typeface="Arial Black" panose="020B0A04020102020204" pitchFamily="34" charset="0"/>
              </a:rPr>
              <a:t>Infrared Therapy</a:t>
            </a:r>
            <a:endParaRPr lang="en-US"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14640776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93905" y="3983196"/>
            <a:ext cx="4074750" cy="2373154"/>
          </a:xfrm>
        </p:spPr>
      </p:pic>
      <p:sp>
        <p:nvSpPr>
          <p:cNvPr id="4" name="Slide Number Placeholder 3"/>
          <p:cNvSpPr>
            <a:spLocks noGrp="1"/>
          </p:cNvSpPr>
          <p:nvPr>
            <p:ph type="sldNum" sz="quarter" idx="12"/>
          </p:nvPr>
        </p:nvSpPr>
        <p:spPr/>
        <p:txBody>
          <a:bodyPr/>
          <a:lstStyle/>
          <a:p>
            <a:fld id="{644D3F9D-6CF5-468C-8E27-9040B21DFF2E}" type="slidenum">
              <a:rPr lang="en-US" smtClean="0"/>
              <a:t>22</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7161" y="365762"/>
            <a:ext cx="3023439" cy="316120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8655" y="422463"/>
            <a:ext cx="3462236" cy="296081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466" y="365760"/>
            <a:ext cx="4515518" cy="4297679"/>
          </a:xfrm>
          <a:prstGeom prst="rect">
            <a:avLst/>
          </a:prstGeom>
        </p:spPr>
      </p:pic>
      <p:sp>
        <p:nvSpPr>
          <p:cNvPr id="9" name="TextBox 8"/>
          <p:cNvSpPr txBox="1"/>
          <p:nvPr/>
        </p:nvSpPr>
        <p:spPr>
          <a:xfrm>
            <a:off x="1946366" y="522514"/>
            <a:ext cx="1191673" cy="369332"/>
          </a:xfrm>
          <a:prstGeom prst="rect">
            <a:avLst/>
          </a:prstGeom>
          <a:noFill/>
        </p:spPr>
        <p:txBody>
          <a:bodyPr wrap="none" rtlCol="0">
            <a:spAutoFit/>
          </a:bodyPr>
          <a:lstStyle/>
          <a:p>
            <a:r>
              <a:rPr lang="en-US" dirty="0" smtClean="0">
                <a:latin typeface="Arial Black" panose="020B0A04020102020204" pitchFamily="34" charset="0"/>
              </a:rPr>
              <a:t>Walkers</a:t>
            </a:r>
            <a:endParaRPr lang="en-US" dirty="0">
              <a:latin typeface="Arial Black" panose="020B0A04020102020204" pitchFamily="34" charset="0"/>
            </a:endParaRPr>
          </a:p>
        </p:txBody>
      </p:sp>
      <p:sp>
        <p:nvSpPr>
          <p:cNvPr id="10" name="TextBox 9"/>
          <p:cNvSpPr txBox="1"/>
          <p:nvPr/>
        </p:nvSpPr>
        <p:spPr>
          <a:xfrm>
            <a:off x="7720000" y="316175"/>
            <a:ext cx="2049022" cy="369332"/>
          </a:xfrm>
          <a:prstGeom prst="rect">
            <a:avLst/>
          </a:prstGeom>
          <a:noFill/>
        </p:spPr>
        <p:txBody>
          <a:bodyPr wrap="none" rtlCol="0">
            <a:spAutoFit/>
          </a:bodyPr>
          <a:lstStyle/>
          <a:p>
            <a:r>
              <a:rPr lang="en-US" dirty="0" smtClean="0">
                <a:latin typeface="Arial Black" panose="020B0A04020102020204" pitchFamily="34" charset="0"/>
              </a:rPr>
              <a:t>Walking Sticks</a:t>
            </a:r>
            <a:endParaRPr lang="en-US" dirty="0">
              <a:latin typeface="Arial Black" panose="020B0A04020102020204" pitchFamily="34" charset="0"/>
            </a:endParaRPr>
          </a:p>
        </p:txBody>
      </p:sp>
      <p:sp>
        <p:nvSpPr>
          <p:cNvPr id="11" name="TextBox 10"/>
          <p:cNvSpPr txBox="1"/>
          <p:nvPr/>
        </p:nvSpPr>
        <p:spPr>
          <a:xfrm>
            <a:off x="7533723" y="3983196"/>
            <a:ext cx="1663404" cy="369332"/>
          </a:xfrm>
          <a:prstGeom prst="rect">
            <a:avLst/>
          </a:prstGeom>
          <a:noFill/>
        </p:spPr>
        <p:txBody>
          <a:bodyPr wrap="none" rtlCol="0">
            <a:spAutoFit/>
          </a:bodyPr>
          <a:lstStyle/>
          <a:p>
            <a:r>
              <a:rPr lang="en-US" dirty="0" smtClean="0">
                <a:latin typeface="Arial Black" panose="020B0A04020102020204" pitchFamily="34" charset="0"/>
              </a:rPr>
              <a:t>Knee Brace</a:t>
            </a:r>
            <a:endParaRPr lang="en-US" dirty="0">
              <a:latin typeface="Arial Black" panose="020B0A04020102020204" pitchFamily="34" charset="0"/>
            </a:endParaRPr>
          </a:p>
        </p:txBody>
      </p:sp>
      <p:sp>
        <p:nvSpPr>
          <p:cNvPr id="12" name="TextBox 11"/>
          <p:cNvSpPr txBox="1"/>
          <p:nvPr/>
        </p:nvSpPr>
        <p:spPr>
          <a:xfrm>
            <a:off x="7158448" y="3448593"/>
            <a:ext cx="3163879" cy="307777"/>
          </a:xfrm>
          <a:prstGeom prst="rect">
            <a:avLst/>
          </a:prstGeom>
          <a:noFill/>
        </p:spPr>
        <p:txBody>
          <a:bodyPr wrap="none" rtlCol="0">
            <a:spAutoFit/>
          </a:bodyPr>
          <a:lstStyle/>
          <a:p>
            <a:r>
              <a:rPr lang="en-US" sz="1400" i="1" dirty="0" smtClean="0">
                <a:latin typeface="Arial Black" panose="020B0A04020102020204" pitchFamily="34" charset="0"/>
              </a:rPr>
              <a:t>Source: www.clinicaid.com.ng</a:t>
            </a:r>
            <a:endParaRPr lang="en-US" sz="1400" i="1" dirty="0">
              <a:latin typeface="Arial Black" panose="020B0A04020102020204" pitchFamily="34" charset="0"/>
            </a:endParaRPr>
          </a:p>
        </p:txBody>
      </p:sp>
      <p:sp>
        <p:nvSpPr>
          <p:cNvPr id="13" name="TextBox 12"/>
          <p:cNvSpPr txBox="1"/>
          <p:nvPr/>
        </p:nvSpPr>
        <p:spPr>
          <a:xfrm>
            <a:off x="5246918" y="6340238"/>
            <a:ext cx="2427909" cy="307777"/>
          </a:xfrm>
          <a:prstGeom prst="rect">
            <a:avLst/>
          </a:prstGeom>
          <a:noFill/>
        </p:spPr>
        <p:txBody>
          <a:bodyPr wrap="none" rtlCol="0">
            <a:spAutoFit/>
          </a:bodyPr>
          <a:lstStyle/>
          <a:p>
            <a:r>
              <a:rPr lang="en-US" sz="1400" i="1" dirty="0" smtClean="0">
                <a:latin typeface="Arial Black" panose="020B0A04020102020204" pitchFamily="34" charset="0"/>
              </a:rPr>
              <a:t>Source: www.zamst.us</a:t>
            </a:r>
            <a:endParaRPr lang="en-US" sz="1400" i="1" dirty="0">
              <a:latin typeface="Arial Black" panose="020B0A04020102020204" pitchFamily="34" charset="0"/>
            </a:endParaRPr>
          </a:p>
        </p:txBody>
      </p:sp>
      <p:sp>
        <p:nvSpPr>
          <p:cNvPr id="14" name="TextBox 13"/>
          <p:cNvSpPr txBox="1"/>
          <p:nvPr/>
        </p:nvSpPr>
        <p:spPr>
          <a:xfrm>
            <a:off x="1109285" y="4701652"/>
            <a:ext cx="2807820" cy="307777"/>
          </a:xfrm>
          <a:prstGeom prst="rect">
            <a:avLst/>
          </a:prstGeom>
          <a:noFill/>
        </p:spPr>
        <p:txBody>
          <a:bodyPr wrap="none" rtlCol="0">
            <a:spAutoFit/>
          </a:bodyPr>
          <a:lstStyle/>
          <a:p>
            <a:r>
              <a:rPr lang="en-US" sz="1400" i="1" dirty="0" smtClean="0">
                <a:latin typeface="Arial Black" panose="020B0A04020102020204" pitchFamily="34" charset="0"/>
              </a:rPr>
              <a:t>Source: www.nytimes.com</a:t>
            </a:r>
            <a:endParaRPr lang="en-US" sz="1400" i="1" dirty="0">
              <a:latin typeface="Arial Black" panose="020B0A04020102020204" pitchFamily="34" charset="0"/>
            </a:endParaRPr>
          </a:p>
        </p:txBody>
      </p:sp>
    </p:spTree>
    <p:extLst>
      <p:ext uri="{BB962C8B-B14F-4D97-AF65-F5344CB8AC3E}">
        <p14:creationId xmlns:p14="http://schemas.microsoft.com/office/powerpoint/2010/main" val="714547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06921"/>
          </a:xfrm>
        </p:spPr>
        <p:txBody>
          <a:bodyPr>
            <a:normAutofit/>
          </a:bodyPr>
          <a:lstStyle/>
          <a:p>
            <a:pPr algn="ctr"/>
            <a:r>
              <a:rPr lang="en-US" sz="4000" b="1" dirty="0" smtClean="0">
                <a:latin typeface="Arial Black" panose="020B0A04020102020204" pitchFamily="34" charset="0"/>
              </a:rPr>
              <a:t>PROGRESSION AND MONITORING</a:t>
            </a:r>
            <a:endParaRPr lang="en-US" sz="4000" dirty="0">
              <a:latin typeface="Arial Black" panose="020B0A04020102020204" pitchFamily="34" charset="0"/>
            </a:endParaRPr>
          </a:p>
        </p:txBody>
      </p:sp>
      <p:sp>
        <p:nvSpPr>
          <p:cNvPr id="3" name="Content Placeholder 2"/>
          <p:cNvSpPr>
            <a:spLocks noGrp="1"/>
          </p:cNvSpPr>
          <p:nvPr>
            <p:ph idx="1"/>
          </p:nvPr>
        </p:nvSpPr>
        <p:spPr/>
        <p:txBody>
          <a:bodyPr>
            <a:normAutofit/>
          </a:bodyPr>
          <a:lstStyle/>
          <a:p>
            <a:pPr marL="0" indent="0">
              <a:buNone/>
            </a:pPr>
            <a:r>
              <a:rPr lang="en-US" sz="2400" u="sng" dirty="0" smtClean="0">
                <a:latin typeface="Arial Black" panose="020B0A04020102020204" pitchFamily="34" charset="0"/>
              </a:rPr>
              <a:t>OUTCOME MEASURES</a:t>
            </a:r>
          </a:p>
          <a:p>
            <a:pPr marL="0" indent="0">
              <a:buNone/>
            </a:pPr>
            <a:endParaRPr lang="en-US" sz="2400" dirty="0" smtClean="0">
              <a:latin typeface="Arial Black" panose="020B0A04020102020204" pitchFamily="34" charset="0"/>
            </a:endParaRPr>
          </a:p>
          <a:p>
            <a:r>
              <a:rPr lang="en-US" sz="2400" dirty="0">
                <a:latin typeface="Arial Black" panose="020B0A04020102020204" pitchFamily="34" charset="0"/>
              </a:rPr>
              <a:t>Pain: E.g. Numerical Pain Rating Scale (NPRS</a:t>
            </a:r>
            <a:r>
              <a:rPr lang="en-US" sz="2400" dirty="0" smtClean="0">
                <a:latin typeface="Arial Black" panose="020B0A04020102020204" pitchFamily="34" charset="0"/>
              </a:rPr>
              <a:t>)</a:t>
            </a:r>
          </a:p>
          <a:p>
            <a:endParaRPr lang="en-US" sz="2400" dirty="0">
              <a:latin typeface="Arial Black" panose="020B0A04020102020204" pitchFamily="34" charset="0"/>
            </a:endParaRPr>
          </a:p>
          <a:p>
            <a:r>
              <a:rPr lang="en-US" sz="2400" dirty="0">
                <a:latin typeface="Arial Black" panose="020B0A04020102020204" pitchFamily="34" charset="0"/>
              </a:rPr>
              <a:t>Performance: E.g. 6-minute walk test, FIM and </a:t>
            </a:r>
            <a:r>
              <a:rPr lang="en-US" sz="2400" dirty="0" err="1">
                <a:latin typeface="Arial Black" panose="020B0A04020102020204" pitchFamily="34" charset="0"/>
              </a:rPr>
              <a:t>Barthel</a:t>
            </a:r>
            <a:r>
              <a:rPr lang="en-US" sz="2400" dirty="0">
                <a:latin typeface="Arial Black" panose="020B0A04020102020204" pitchFamily="34" charset="0"/>
              </a:rPr>
              <a:t> </a:t>
            </a:r>
            <a:r>
              <a:rPr lang="en-US" sz="2400" dirty="0" smtClean="0">
                <a:latin typeface="Arial Black" panose="020B0A04020102020204" pitchFamily="34" charset="0"/>
              </a:rPr>
              <a:t>Index</a:t>
            </a:r>
          </a:p>
          <a:p>
            <a:endParaRPr lang="en-US" sz="2400" dirty="0">
              <a:latin typeface="Arial Black" panose="020B0A04020102020204" pitchFamily="34" charset="0"/>
            </a:endParaRPr>
          </a:p>
          <a:p>
            <a:r>
              <a:rPr lang="en-US" sz="2400" dirty="0">
                <a:latin typeface="Arial Black" panose="020B0A04020102020204" pitchFamily="34" charset="0"/>
              </a:rPr>
              <a:t>Strength: E.g. Oxford Grading, handheld dynamometry</a:t>
            </a:r>
          </a:p>
        </p:txBody>
      </p:sp>
      <p:sp>
        <p:nvSpPr>
          <p:cNvPr id="4" name="Slide Number Placeholder 3"/>
          <p:cNvSpPr>
            <a:spLocks noGrp="1"/>
          </p:cNvSpPr>
          <p:nvPr>
            <p:ph type="sldNum" sz="quarter" idx="12"/>
          </p:nvPr>
        </p:nvSpPr>
        <p:spPr/>
        <p:txBody>
          <a:bodyPr/>
          <a:lstStyle/>
          <a:p>
            <a:fld id="{644D3F9D-6CF5-468C-8E27-9040B21DFF2E}" type="slidenum">
              <a:rPr lang="en-US" smtClean="0"/>
              <a:t>23</a:t>
            </a:fld>
            <a:endParaRPr lang="en-US"/>
          </a:p>
        </p:txBody>
      </p:sp>
    </p:spTree>
    <p:extLst>
      <p:ext uri="{BB962C8B-B14F-4D97-AF65-F5344CB8AC3E}">
        <p14:creationId xmlns:p14="http://schemas.microsoft.com/office/powerpoint/2010/main" val="28585318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4406"/>
          </a:xfrm>
        </p:spPr>
        <p:txBody>
          <a:bodyPr/>
          <a:lstStyle/>
          <a:p>
            <a:pPr algn="ctr"/>
            <a:r>
              <a:rPr lang="en-US" dirty="0" smtClean="0">
                <a:latin typeface="Arial Black" panose="020B0A04020102020204" pitchFamily="34" charset="0"/>
              </a:rPr>
              <a:t>PREVENTION</a:t>
            </a:r>
            <a:endParaRPr lang="en-US" dirty="0">
              <a:latin typeface="Arial Black" panose="020B0A04020102020204" pitchFamily="34" charset="0"/>
            </a:endParaRPr>
          </a:p>
        </p:txBody>
      </p:sp>
      <p:sp>
        <p:nvSpPr>
          <p:cNvPr id="3" name="Content Placeholder 2"/>
          <p:cNvSpPr>
            <a:spLocks noGrp="1"/>
          </p:cNvSpPr>
          <p:nvPr>
            <p:ph idx="1"/>
          </p:nvPr>
        </p:nvSpPr>
        <p:spPr>
          <a:xfrm>
            <a:off x="483325" y="1345473"/>
            <a:ext cx="11181805" cy="5003074"/>
          </a:xfrm>
        </p:spPr>
        <p:txBody>
          <a:bodyPr>
            <a:normAutofit fontScale="92500" lnSpcReduction="10000"/>
          </a:bodyPr>
          <a:lstStyle/>
          <a:p>
            <a:pPr lvl="0"/>
            <a:r>
              <a:rPr lang="en-US" dirty="0">
                <a:latin typeface="Arial Black" panose="020B0A04020102020204" pitchFamily="34" charset="0"/>
              </a:rPr>
              <a:t>Maintaining a healthy </a:t>
            </a:r>
            <a:r>
              <a:rPr lang="en-US" dirty="0" smtClean="0">
                <a:latin typeface="Arial Black" panose="020B0A04020102020204" pitchFamily="34" charset="0"/>
              </a:rPr>
              <a:t>weight</a:t>
            </a:r>
          </a:p>
          <a:p>
            <a:pPr lvl="0"/>
            <a:endParaRPr lang="en-US" dirty="0">
              <a:latin typeface="Arial Black" panose="020B0A04020102020204" pitchFamily="34" charset="0"/>
            </a:endParaRPr>
          </a:p>
          <a:p>
            <a:pPr lvl="0"/>
            <a:r>
              <a:rPr lang="en-US" dirty="0">
                <a:latin typeface="Arial Black" panose="020B0A04020102020204" pitchFamily="34" charset="0"/>
              </a:rPr>
              <a:t>Exercising </a:t>
            </a:r>
            <a:r>
              <a:rPr lang="en-US" dirty="0" smtClean="0">
                <a:latin typeface="Arial Black" panose="020B0A04020102020204" pitchFamily="34" charset="0"/>
              </a:rPr>
              <a:t>regularly</a:t>
            </a:r>
          </a:p>
          <a:p>
            <a:pPr lvl="0"/>
            <a:endParaRPr lang="en-US" dirty="0">
              <a:latin typeface="Arial Black" panose="020B0A04020102020204" pitchFamily="34" charset="0"/>
            </a:endParaRPr>
          </a:p>
          <a:p>
            <a:pPr lvl="0"/>
            <a:r>
              <a:rPr lang="en-US" dirty="0">
                <a:latin typeface="Arial Black" panose="020B0A04020102020204" pitchFamily="34" charset="0"/>
              </a:rPr>
              <a:t>Preventing </a:t>
            </a:r>
            <a:r>
              <a:rPr lang="en-US" dirty="0" smtClean="0">
                <a:latin typeface="Arial Black" panose="020B0A04020102020204" pitchFamily="34" charset="0"/>
              </a:rPr>
              <a:t>injuries</a:t>
            </a:r>
          </a:p>
          <a:p>
            <a:pPr lvl="0"/>
            <a:endParaRPr lang="en-US" dirty="0">
              <a:latin typeface="Arial Black" panose="020B0A04020102020204" pitchFamily="34" charset="0"/>
            </a:endParaRPr>
          </a:p>
          <a:p>
            <a:pPr lvl="0"/>
            <a:r>
              <a:rPr lang="en-US" dirty="0">
                <a:latin typeface="Arial Black" panose="020B0A04020102020204" pitchFamily="34" charset="0"/>
              </a:rPr>
              <a:t>Using proper body </a:t>
            </a:r>
            <a:r>
              <a:rPr lang="en-US" dirty="0" smtClean="0">
                <a:latin typeface="Arial Black" panose="020B0A04020102020204" pitchFamily="34" charset="0"/>
              </a:rPr>
              <a:t>mechanics</a:t>
            </a:r>
          </a:p>
          <a:p>
            <a:pPr lvl="0"/>
            <a:endParaRPr lang="en-US" dirty="0">
              <a:latin typeface="Arial Black" panose="020B0A04020102020204" pitchFamily="34" charset="0"/>
            </a:endParaRPr>
          </a:p>
          <a:p>
            <a:pPr lvl="0"/>
            <a:r>
              <a:rPr lang="en-US" dirty="0">
                <a:latin typeface="Arial Black" panose="020B0A04020102020204" pitchFamily="34" charset="0"/>
              </a:rPr>
              <a:t>Wearing appropriate </a:t>
            </a:r>
            <a:r>
              <a:rPr lang="en-US" dirty="0" smtClean="0">
                <a:latin typeface="Arial Black" panose="020B0A04020102020204" pitchFamily="34" charset="0"/>
              </a:rPr>
              <a:t>footwear</a:t>
            </a:r>
          </a:p>
          <a:p>
            <a:pPr lvl="0"/>
            <a:endParaRPr lang="en-US" dirty="0">
              <a:latin typeface="Arial Black" panose="020B0A04020102020204" pitchFamily="34" charset="0"/>
            </a:endParaRPr>
          </a:p>
          <a:p>
            <a:r>
              <a:rPr lang="en-US" dirty="0">
                <a:latin typeface="Arial Black" panose="020B0A04020102020204" pitchFamily="34" charset="0"/>
              </a:rPr>
              <a:t>Treating joint injuries </a:t>
            </a:r>
            <a:r>
              <a:rPr lang="en-US" dirty="0" smtClean="0">
                <a:latin typeface="Arial Black" panose="020B0A04020102020204" pitchFamily="34" charset="0"/>
              </a:rPr>
              <a:t>promptly</a:t>
            </a: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24</a:t>
            </a:fld>
            <a:endParaRPr lang="en-US"/>
          </a:p>
        </p:txBody>
      </p:sp>
    </p:spTree>
    <p:extLst>
      <p:ext uri="{BB962C8B-B14F-4D97-AF65-F5344CB8AC3E}">
        <p14:creationId xmlns:p14="http://schemas.microsoft.com/office/powerpoint/2010/main" val="38588138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71344"/>
          </a:xfrm>
        </p:spPr>
        <p:txBody>
          <a:bodyPr/>
          <a:lstStyle/>
          <a:p>
            <a:pPr algn="ctr"/>
            <a:r>
              <a:rPr lang="en-US" dirty="0" smtClean="0">
                <a:latin typeface="Arial Black" panose="020B0A04020102020204" pitchFamily="34" charset="0"/>
              </a:rPr>
              <a:t>CONCLUSION</a:t>
            </a:r>
            <a:endParaRPr lang="en-US" dirty="0">
              <a:latin typeface="Arial Black" panose="020B0A04020102020204" pitchFamily="34" charset="0"/>
            </a:endParaRPr>
          </a:p>
        </p:txBody>
      </p:sp>
      <p:sp>
        <p:nvSpPr>
          <p:cNvPr id="3" name="Content Placeholder 2"/>
          <p:cNvSpPr>
            <a:spLocks noGrp="1"/>
          </p:cNvSpPr>
          <p:nvPr>
            <p:ph idx="1"/>
          </p:nvPr>
        </p:nvSpPr>
        <p:spPr>
          <a:xfrm>
            <a:off x="469232" y="1039519"/>
            <a:ext cx="11181806" cy="5251269"/>
          </a:xfrm>
        </p:spPr>
        <p:txBody>
          <a:bodyPr>
            <a:normAutofit fontScale="85000" lnSpcReduction="20000"/>
          </a:bodyPr>
          <a:lstStyle/>
          <a:p>
            <a:pPr marL="0" indent="0" algn="just">
              <a:lnSpc>
                <a:spcPct val="160000"/>
              </a:lnSpc>
              <a:buNone/>
            </a:pPr>
            <a:r>
              <a:rPr lang="en-US" dirty="0">
                <a:latin typeface="Arial Black" panose="020B0A04020102020204" pitchFamily="34" charset="0"/>
              </a:rPr>
              <a:t>Movement is </a:t>
            </a:r>
            <a:r>
              <a:rPr lang="en-US" dirty="0" smtClean="0">
                <a:latin typeface="Arial Black" panose="020B0A04020102020204" pitchFamily="34" charset="0"/>
              </a:rPr>
              <a:t>medicine, staying active </a:t>
            </a:r>
            <a:r>
              <a:rPr lang="en-US" dirty="0">
                <a:latin typeface="Arial Black" panose="020B0A04020102020204" pitchFamily="34" charset="0"/>
              </a:rPr>
              <a:t>with the right exercises is one of the best ways to manage osteoarthritis and maintain a good quality of life. OA is major global public health problem and remains the most common </a:t>
            </a:r>
            <a:r>
              <a:rPr lang="en-US" dirty="0" smtClean="0">
                <a:latin typeface="Arial Black" panose="020B0A04020102020204" pitchFamily="34" charset="0"/>
              </a:rPr>
              <a:t>form </a:t>
            </a:r>
            <a:r>
              <a:rPr lang="en-US" dirty="0">
                <a:latin typeface="Arial Black" panose="020B0A04020102020204" pitchFamily="34" charset="0"/>
              </a:rPr>
              <a:t>of </a:t>
            </a:r>
            <a:r>
              <a:rPr lang="en-US" dirty="0" smtClean="0">
                <a:latin typeface="Arial Black" panose="020B0A04020102020204" pitchFamily="34" charset="0"/>
              </a:rPr>
              <a:t>arthritis, </a:t>
            </a:r>
            <a:r>
              <a:rPr lang="en-US" dirty="0">
                <a:latin typeface="Arial Black" panose="020B0A04020102020204" pitchFamily="34" charset="0"/>
              </a:rPr>
              <a:t>and it is a major cause of pain and disability, but it does not have to limit a person’s life. Through appropriate physiotherapy interventions, individuals with OA can reduce pain, improve function, slow disease progression and maintain independence. Effective management requires collaboration between healthcare professionals, patients, and caregivers.</a:t>
            </a:r>
          </a:p>
        </p:txBody>
      </p:sp>
      <p:sp>
        <p:nvSpPr>
          <p:cNvPr id="4" name="Slide Number Placeholder 3"/>
          <p:cNvSpPr>
            <a:spLocks noGrp="1"/>
          </p:cNvSpPr>
          <p:nvPr>
            <p:ph type="sldNum" sz="quarter" idx="12"/>
          </p:nvPr>
        </p:nvSpPr>
        <p:spPr/>
        <p:txBody>
          <a:bodyPr/>
          <a:lstStyle/>
          <a:p>
            <a:fld id="{644D3F9D-6CF5-468C-8E27-9040B21DFF2E}" type="slidenum">
              <a:rPr lang="en-US" smtClean="0"/>
              <a:t>25</a:t>
            </a:fld>
            <a:endParaRPr lang="en-US"/>
          </a:p>
        </p:txBody>
      </p:sp>
    </p:spTree>
    <p:extLst>
      <p:ext uri="{BB962C8B-B14F-4D97-AF65-F5344CB8AC3E}">
        <p14:creationId xmlns:p14="http://schemas.microsoft.com/office/powerpoint/2010/main" val="3226396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1433"/>
            <a:ext cx="10515600" cy="679904"/>
          </a:xfrm>
        </p:spPr>
        <p:txBody>
          <a:bodyPr>
            <a:normAutofit fontScale="90000"/>
          </a:bodyPr>
          <a:lstStyle/>
          <a:p>
            <a:pPr algn="ctr"/>
            <a:r>
              <a:rPr lang="en-US" dirty="0" smtClean="0">
                <a:latin typeface="Arial Black" panose="020B0A04020102020204" pitchFamily="34" charset="0"/>
              </a:rPr>
              <a:t>REFERENCES</a:t>
            </a:r>
            <a:endParaRPr lang="en-US" dirty="0">
              <a:latin typeface="Arial Black" panose="020B0A04020102020204" pitchFamily="34" charset="0"/>
            </a:endParaRPr>
          </a:p>
        </p:txBody>
      </p:sp>
      <p:sp>
        <p:nvSpPr>
          <p:cNvPr id="3" name="Content Placeholder 2"/>
          <p:cNvSpPr>
            <a:spLocks noGrp="1"/>
          </p:cNvSpPr>
          <p:nvPr>
            <p:ph idx="1"/>
          </p:nvPr>
        </p:nvSpPr>
        <p:spPr>
          <a:xfrm>
            <a:off x="444137" y="927466"/>
            <a:ext cx="11194869" cy="6152604"/>
          </a:xfrm>
        </p:spPr>
        <p:txBody>
          <a:bodyPr>
            <a:noAutofit/>
          </a:bodyPr>
          <a:lstStyle/>
          <a:p>
            <a:pPr marL="0" indent="0" algn="just">
              <a:buNone/>
            </a:pPr>
            <a:r>
              <a:rPr lang="en-US" sz="1400" dirty="0" smtClean="0">
                <a:latin typeface="Arial Black" panose="020B0A04020102020204" pitchFamily="34" charset="0"/>
              </a:rPr>
              <a:t>Align Health Collective (2024). How can Physiotherapy Help Osteoarthritis. [online] Align Health Collective. Available at: https://www.alignhc.com.au/post/how-can-physiotherapy-help-osteoarthritis [Accessed </a:t>
            </a:r>
            <a:r>
              <a:rPr lang="en-US" sz="1400" dirty="0">
                <a:latin typeface="Arial Black" panose="020B0A04020102020204" pitchFamily="34" charset="0"/>
              </a:rPr>
              <a:t>11 July 2026</a:t>
            </a:r>
            <a:r>
              <a:rPr lang="en-US" sz="1400" dirty="0" smtClean="0">
                <a:latin typeface="Arial Black" panose="020B0A04020102020204" pitchFamily="34" charset="0"/>
              </a:rPr>
              <a:t>].</a:t>
            </a:r>
          </a:p>
          <a:p>
            <a:pPr marL="0" indent="0" algn="just">
              <a:buNone/>
            </a:pPr>
            <a:endParaRPr lang="en-US" sz="400" dirty="0">
              <a:latin typeface="Arial Black" panose="020B0A04020102020204" pitchFamily="34" charset="0"/>
            </a:endParaRPr>
          </a:p>
          <a:p>
            <a:pPr marL="0" indent="0" algn="just">
              <a:buNone/>
            </a:pPr>
            <a:r>
              <a:rPr lang="en-US" sz="1400" dirty="0" smtClean="0">
                <a:latin typeface="Arial Black" panose="020B0A04020102020204" pitchFamily="34" charset="0"/>
              </a:rPr>
              <a:t>Best Hospitals in India | </a:t>
            </a:r>
            <a:r>
              <a:rPr lang="en-US" sz="1400" dirty="0" err="1" smtClean="0">
                <a:latin typeface="Arial Black" panose="020B0A04020102020204" pitchFamily="34" charset="0"/>
              </a:rPr>
              <a:t>Medicover</a:t>
            </a:r>
            <a:r>
              <a:rPr lang="en-US" sz="1400" dirty="0" smtClean="0">
                <a:latin typeface="Arial Black" panose="020B0A04020102020204" pitchFamily="34" charset="0"/>
              </a:rPr>
              <a:t> Hospitals. (</a:t>
            </a:r>
            <a:r>
              <a:rPr lang="en-US" sz="1400" dirty="0" err="1" smtClean="0">
                <a:latin typeface="Arial Black" panose="020B0A04020102020204" pitchFamily="34" charset="0"/>
              </a:rPr>
              <a:t>n.d.</a:t>
            </a:r>
            <a:r>
              <a:rPr lang="en-US" sz="1400" dirty="0" smtClean="0">
                <a:latin typeface="Arial Black" panose="020B0A04020102020204" pitchFamily="34" charset="0"/>
              </a:rPr>
              <a:t>). Osteoarthritis: Symptoms, Causes, Do’s and Don’ts, Treatment | </a:t>
            </a:r>
            <a:r>
              <a:rPr lang="en-US" sz="1400" dirty="0" err="1" smtClean="0">
                <a:latin typeface="Arial Black" panose="020B0A04020102020204" pitchFamily="34" charset="0"/>
              </a:rPr>
              <a:t>Medicover</a:t>
            </a:r>
            <a:r>
              <a:rPr lang="en-US" sz="1400" dirty="0" smtClean="0">
                <a:latin typeface="Arial Black" panose="020B0A04020102020204" pitchFamily="34" charset="0"/>
              </a:rPr>
              <a:t>. [online] Available at: https://www.medicoverhospitals.in/diseases/osteoarthritis/  [Accessed 10 July 2026]</a:t>
            </a:r>
          </a:p>
          <a:p>
            <a:pPr marL="0" indent="0" algn="just">
              <a:buNone/>
            </a:pPr>
            <a:endParaRPr lang="en-US" sz="300" dirty="0" smtClean="0">
              <a:latin typeface="Arial Black" panose="020B0A04020102020204" pitchFamily="34" charset="0"/>
            </a:endParaRPr>
          </a:p>
          <a:p>
            <a:pPr marL="0" indent="0" algn="just">
              <a:buNone/>
            </a:pPr>
            <a:r>
              <a:rPr lang="en-US" sz="1400" dirty="0" smtClean="0">
                <a:latin typeface="Arial Black" panose="020B0A04020102020204" pitchFamily="34" charset="0"/>
              </a:rPr>
              <a:t>Brisbane Physiotherapy Podiatry. </a:t>
            </a:r>
            <a:r>
              <a:rPr lang="en-US" sz="1400" dirty="0">
                <a:latin typeface="Arial Black" panose="020B0A04020102020204" pitchFamily="34" charset="0"/>
              </a:rPr>
              <a:t>Osteoarthritis</a:t>
            </a:r>
            <a:r>
              <a:rPr lang="en-US" sz="1400" dirty="0" smtClean="0">
                <a:latin typeface="Arial Black" panose="020B0A04020102020204" pitchFamily="34" charset="0"/>
              </a:rPr>
              <a:t> Physiotherapy Management. [online] Brisbane Physiotherapy. Available at: https://www.brisbanephysiotherapy.com/news/osteoarthritis-physiotherapy-management [Accessed 11 July 2026].</a:t>
            </a:r>
            <a:endParaRPr lang="en-US" sz="1400" dirty="0">
              <a:latin typeface="Arial Black" panose="020B0A04020102020204" pitchFamily="34" charset="0"/>
            </a:endParaRPr>
          </a:p>
          <a:p>
            <a:pPr marL="0" indent="0" algn="just">
              <a:buNone/>
            </a:pPr>
            <a:endParaRPr lang="en-US" sz="500" dirty="0">
              <a:latin typeface="Arial Black" panose="020B0A04020102020204" pitchFamily="34" charset="0"/>
            </a:endParaRPr>
          </a:p>
          <a:p>
            <a:pPr marL="0" indent="0" algn="just">
              <a:buNone/>
            </a:pPr>
            <a:r>
              <a:rPr lang="en-US" sz="1400" dirty="0" smtClean="0">
                <a:latin typeface="Arial Black" panose="020B0A04020102020204" pitchFamily="34" charset="0"/>
              </a:rPr>
              <a:t>Chen</a:t>
            </a:r>
            <a:r>
              <a:rPr lang="en-US" sz="1400" dirty="0">
                <a:latin typeface="Arial Black" panose="020B0A04020102020204" pitchFamily="34" charset="0"/>
              </a:rPr>
              <a:t>, H., Si, L., Zhang, L., Hunter, D. J., Duong, V., Wang, X., Cao, P., Cen, H., Tang, S., Chen, T., He, Y., Ding, C.\ and Zhu, Z. (2026). Temporal trends and cross-country inequalities in the burden of osteoarthritis, 1990 – 2021: Findings from the Global Burden of Disease Study 2021. </a:t>
            </a:r>
            <a:r>
              <a:rPr lang="en-US" sz="1400" i="1" dirty="0">
                <a:latin typeface="Arial Black" panose="020B0A04020102020204" pitchFamily="34" charset="0"/>
              </a:rPr>
              <a:t>International Journal of Rheumatic Diseases.</a:t>
            </a:r>
            <a:r>
              <a:rPr lang="en-US" sz="1400" dirty="0">
                <a:latin typeface="Arial Black" panose="020B0A04020102020204" pitchFamily="34" charset="0"/>
              </a:rPr>
              <a:t> 29(6), e70733. </a:t>
            </a:r>
            <a:r>
              <a:rPr lang="en-US" sz="1400" dirty="0" err="1">
                <a:latin typeface="Arial Black" panose="020B0A04020102020204" pitchFamily="34" charset="0"/>
              </a:rPr>
              <a:t>doi</a:t>
            </a:r>
            <a:r>
              <a:rPr lang="en-US" sz="1400" dirty="0">
                <a:latin typeface="Arial Black" panose="020B0A04020102020204" pitchFamily="34" charset="0"/>
              </a:rPr>
              <a:t>: </a:t>
            </a:r>
            <a:r>
              <a:rPr lang="en-US" sz="1400" u="sng" dirty="0">
                <a:latin typeface="Arial Black" panose="020B0A04020102020204" pitchFamily="34" charset="0"/>
              </a:rPr>
              <a:t>https://</a:t>
            </a:r>
            <a:r>
              <a:rPr lang="en-US" sz="1400" u="sng" dirty="0" smtClean="0">
                <a:latin typeface="Arial Black" panose="020B0A04020102020204" pitchFamily="34" charset="0"/>
              </a:rPr>
              <a:t>doi.org/10.1111/1756-185X.70733</a:t>
            </a:r>
            <a:r>
              <a:rPr lang="en-US" sz="1400" dirty="0" smtClean="0">
                <a:latin typeface="Arial Black" panose="020B0A04020102020204" pitchFamily="34" charset="0"/>
              </a:rPr>
              <a:t>.</a:t>
            </a:r>
          </a:p>
          <a:p>
            <a:pPr marL="0" indent="0" algn="just">
              <a:buNone/>
            </a:pPr>
            <a:endParaRPr lang="en-US" sz="800" dirty="0">
              <a:latin typeface="Arial Black" panose="020B0A04020102020204" pitchFamily="34" charset="0"/>
            </a:endParaRPr>
          </a:p>
          <a:p>
            <a:pPr marL="0" indent="0" algn="just">
              <a:buNone/>
            </a:pPr>
            <a:r>
              <a:rPr lang="en-US" sz="1400" dirty="0" smtClean="0">
                <a:latin typeface="Arial Black" panose="020B0A04020102020204" pitchFamily="34" charset="0"/>
              </a:rPr>
              <a:t>Complete Physio (2022). What is osteoarthritis (OA) of the knee? [online] Complete Physio. Available at: https//complete-physio.co.uk/what-is-osteoarthritis-</a:t>
            </a:r>
            <a:r>
              <a:rPr lang="en-US" sz="1400" dirty="0" err="1" smtClean="0">
                <a:latin typeface="Arial Black" panose="020B0A04020102020204" pitchFamily="34" charset="0"/>
              </a:rPr>
              <a:t>oa</a:t>
            </a:r>
            <a:r>
              <a:rPr lang="en-US" sz="1400" dirty="0" smtClean="0">
                <a:latin typeface="Arial Black" panose="020B0A04020102020204" pitchFamily="34" charset="0"/>
              </a:rPr>
              <a:t>-of-the-knee/ [Accessed 10 July 2026].</a:t>
            </a:r>
          </a:p>
          <a:p>
            <a:pPr marL="0" indent="0" algn="just">
              <a:buNone/>
            </a:pPr>
            <a:endParaRPr lang="en-US" sz="1050" dirty="0">
              <a:latin typeface="Arial Black" panose="020B0A04020102020204" pitchFamily="34" charset="0"/>
            </a:endParaRPr>
          </a:p>
          <a:p>
            <a:pPr marL="0" indent="0" algn="just">
              <a:buNone/>
            </a:pPr>
            <a:r>
              <a:rPr lang="en-US" sz="1400" dirty="0" smtClean="0">
                <a:latin typeface="Arial Black" panose="020B0A04020102020204" pitchFamily="34" charset="0"/>
              </a:rPr>
              <a:t>Hunter</a:t>
            </a:r>
            <a:r>
              <a:rPr lang="en-US" sz="1400" dirty="0">
                <a:latin typeface="Arial Black" panose="020B0A04020102020204" pitchFamily="34" charset="0"/>
              </a:rPr>
              <a:t>, D. J. and </a:t>
            </a:r>
            <a:r>
              <a:rPr lang="en-US" sz="1400" dirty="0" err="1">
                <a:latin typeface="Arial Black" panose="020B0A04020102020204" pitchFamily="34" charset="0"/>
              </a:rPr>
              <a:t>Bierma-Zeinstra</a:t>
            </a:r>
            <a:r>
              <a:rPr lang="en-US" sz="1400" dirty="0">
                <a:latin typeface="Arial Black" panose="020B0A04020102020204" pitchFamily="34" charset="0"/>
              </a:rPr>
              <a:t>, S.M.A. (2019). Osteoarthritis. </a:t>
            </a:r>
            <a:r>
              <a:rPr lang="en-US" sz="1400" i="1" dirty="0">
                <a:latin typeface="Arial Black" panose="020B0A04020102020204" pitchFamily="34" charset="0"/>
              </a:rPr>
              <a:t>The Lancet,</a:t>
            </a:r>
            <a:r>
              <a:rPr lang="en-US" sz="1400" dirty="0">
                <a:latin typeface="Arial Black" panose="020B0A04020102020204" pitchFamily="34" charset="0"/>
              </a:rPr>
              <a:t> 393(10182), pp. 1745 – 1759. </a:t>
            </a:r>
            <a:r>
              <a:rPr lang="en-US" sz="1400" dirty="0" err="1">
                <a:latin typeface="Arial Black" panose="020B0A04020102020204" pitchFamily="34" charset="0"/>
              </a:rPr>
              <a:t>doi</a:t>
            </a:r>
            <a:r>
              <a:rPr lang="en-US" sz="1400" dirty="0">
                <a:latin typeface="Arial Black" panose="020B0A04020102020204" pitchFamily="34" charset="0"/>
              </a:rPr>
              <a:t>: </a:t>
            </a:r>
            <a:r>
              <a:rPr lang="en-US" sz="1400" u="sng" dirty="0">
                <a:latin typeface="Arial Black" panose="020B0A04020102020204" pitchFamily="34" charset="0"/>
              </a:rPr>
              <a:t>https://</a:t>
            </a:r>
            <a:r>
              <a:rPr lang="en-US" sz="1400" u="sng" dirty="0" smtClean="0">
                <a:latin typeface="Arial Black" panose="020B0A04020102020204" pitchFamily="34" charset="0"/>
              </a:rPr>
              <a:t>doi.org/10.1016/S0140-6736(19)30417-9.</a:t>
            </a:r>
          </a:p>
          <a:p>
            <a:pPr marL="0" indent="0" algn="just">
              <a:buNone/>
            </a:pPr>
            <a:endParaRPr lang="en-US" sz="1400" u="sng" dirty="0" smtClean="0">
              <a:latin typeface="Arial Black" panose="020B0A04020102020204" pitchFamily="34" charset="0"/>
            </a:endParaRPr>
          </a:p>
          <a:p>
            <a:pPr marL="0" indent="0" algn="just">
              <a:buNone/>
            </a:pPr>
            <a:endParaRPr lang="en-US" sz="1400" u="sng" dirty="0" smtClean="0">
              <a:latin typeface="Arial Black" panose="020B0A04020102020204" pitchFamily="34" charset="0"/>
            </a:endParaRPr>
          </a:p>
          <a:p>
            <a:pPr marL="0" indent="0" algn="just">
              <a:buNone/>
            </a:pPr>
            <a:endParaRPr lang="en-US" sz="1400" u="sng" dirty="0" smtClean="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26</a:t>
            </a:fld>
            <a:endParaRPr lang="en-US"/>
          </a:p>
        </p:txBody>
      </p:sp>
    </p:spTree>
    <p:extLst>
      <p:ext uri="{BB962C8B-B14F-4D97-AF65-F5344CB8AC3E}">
        <p14:creationId xmlns:p14="http://schemas.microsoft.com/office/powerpoint/2010/main" val="8641933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6029"/>
          </a:xfrm>
        </p:spPr>
        <p:txBody>
          <a:bodyPr/>
          <a:lstStyle/>
          <a:p>
            <a:pPr algn="ctr"/>
            <a:r>
              <a:rPr lang="en-US" dirty="0" smtClean="0">
                <a:latin typeface="Arial Black" panose="020B0A04020102020204" pitchFamily="34" charset="0"/>
              </a:rPr>
              <a:t>REFERENCES</a:t>
            </a:r>
            <a:endParaRPr lang="en-US" dirty="0">
              <a:latin typeface="Arial Black" panose="020B0A04020102020204" pitchFamily="34" charset="0"/>
            </a:endParaRPr>
          </a:p>
        </p:txBody>
      </p:sp>
      <p:sp>
        <p:nvSpPr>
          <p:cNvPr id="3" name="Content Placeholder 2"/>
          <p:cNvSpPr>
            <a:spLocks noGrp="1"/>
          </p:cNvSpPr>
          <p:nvPr>
            <p:ph idx="1"/>
          </p:nvPr>
        </p:nvSpPr>
        <p:spPr>
          <a:xfrm>
            <a:off x="470263" y="1071154"/>
            <a:ext cx="11129554" cy="5650321"/>
          </a:xfrm>
        </p:spPr>
        <p:txBody>
          <a:bodyPr>
            <a:normAutofit fontScale="47500" lnSpcReduction="20000"/>
          </a:bodyPr>
          <a:lstStyle/>
          <a:p>
            <a:pPr marL="0" indent="0" algn="just">
              <a:buNone/>
            </a:pPr>
            <a:r>
              <a:rPr lang="en-US" dirty="0" err="1">
                <a:latin typeface="Arial Black" panose="020B0A04020102020204" pitchFamily="34" charset="0"/>
              </a:rPr>
              <a:t>Kolasinski</a:t>
            </a:r>
            <a:r>
              <a:rPr lang="en-US" dirty="0">
                <a:latin typeface="Arial Black" panose="020B0A04020102020204" pitchFamily="34" charset="0"/>
              </a:rPr>
              <a:t>, S. L., </a:t>
            </a:r>
            <a:r>
              <a:rPr lang="en-US" dirty="0" err="1">
                <a:latin typeface="Arial Black" panose="020B0A04020102020204" pitchFamily="34" charset="0"/>
              </a:rPr>
              <a:t>Neogi</a:t>
            </a:r>
            <a:r>
              <a:rPr lang="en-US" dirty="0">
                <a:latin typeface="Arial Black" panose="020B0A04020102020204" pitchFamily="34" charset="0"/>
              </a:rPr>
              <a:t>, T., Hochberg, M. C., </a:t>
            </a:r>
            <a:r>
              <a:rPr lang="en-US" dirty="0" err="1">
                <a:latin typeface="Arial Black" panose="020B0A04020102020204" pitchFamily="34" charset="0"/>
              </a:rPr>
              <a:t>Oatis</a:t>
            </a:r>
            <a:r>
              <a:rPr lang="en-US" dirty="0">
                <a:latin typeface="Arial Black" panose="020B0A04020102020204" pitchFamily="34" charset="0"/>
              </a:rPr>
              <a:t>, C., </a:t>
            </a:r>
            <a:r>
              <a:rPr lang="en-US" dirty="0" err="1">
                <a:latin typeface="Arial Black" panose="020B0A04020102020204" pitchFamily="34" charset="0"/>
              </a:rPr>
              <a:t>Guyatt</a:t>
            </a:r>
            <a:r>
              <a:rPr lang="en-US" dirty="0">
                <a:latin typeface="Arial Black" panose="020B0A04020102020204" pitchFamily="34" charset="0"/>
              </a:rPr>
              <a:t>, G., Block, J., Callahan, L., </a:t>
            </a:r>
            <a:r>
              <a:rPr lang="en-US" dirty="0" err="1">
                <a:latin typeface="Arial Black" panose="020B0A04020102020204" pitchFamily="34" charset="0"/>
              </a:rPr>
              <a:t>Copenhaver</a:t>
            </a:r>
            <a:r>
              <a:rPr lang="en-US" dirty="0">
                <a:latin typeface="Arial Black" panose="020B0A04020102020204" pitchFamily="34" charset="0"/>
              </a:rPr>
              <a:t>, C., Dodge, C., </a:t>
            </a:r>
            <a:r>
              <a:rPr lang="en-US" dirty="0" err="1">
                <a:latin typeface="Arial Black" panose="020B0A04020102020204" pitchFamily="34" charset="0"/>
              </a:rPr>
              <a:t>Felson</a:t>
            </a:r>
            <a:r>
              <a:rPr lang="en-US" dirty="0">
                <a:latin typeface="Arial Black" panose="020B0A04020102020204" pitchFamily="34" charset="0"/>
              </a:rPr>
              <a:t>, D., Gellar, K., Harvey, W. F., Hawker, G., </a:t>
            </a:r>
            <a:r>
              <a:rPr lang="en-US" dirty="0" err="1">
                <a:latin typeface="Arial Black" panose="020B0A04020102020204" pitchFamily="34" charset="0"/>
              </a:rPr>
              <a:t>Herzig</a:t>
            </a:r>
            <a:r>
              <a:rPr lang="en-US" dirty="0">
                <a:latin typeface="Arial Black" panose="020B0A04020102020204" pitchFamily="34" charset="0"/>
              </a:rPr>
              <a:t>, E., </a:t>
            </a:r>
            <a:r>
              <a:rPr lang="en-US" dirty="0" err="1">
                <a:latin typeface="Arial Black" panose="020B0A04020102020204" pitchFamily="34" charset="0"/>
              </a:rPr>
              <a:t>Kwoh</a:t>
            </a:r>
            <a:r>
              <a:rPr lang="en-US" dirty="0">
                <a:latin typeface="Arial Black" panose="020B0A04020102020204" pitchFamily="34" charset="0"/>
              </a:rPr>
              <a:t>, C. K., Nelson, A. E., Samuels, J., </a:t>
            </a:r>
            <a:r>
              <a:rPr lang="en-US" dirty="0" err="1">
                <a:latin typeface="Arial Black" panose="020B0A04020102020204" pitchFamily="34" charset="0"/>
              </a:rPr>
              <a:t>Scanzello</a:t>
            </a:r>
            <a:r>
              <a:rPr lang="en-US" dirty="0">
                <a:latin typeface="Arial Black" panose="020B0A04020102020204" pitchFamily="34" charset="0"/>
              </a:rPr>
              <a:t>, C., White, D. and Reston, J. (2020). 2019 American College of Rheumatology/Arthritis Foundation guideline for the management of osteoarthritis of the hand, hip, and knee. </a:t>
            </a:r>
            <a:r>
              <a:rPr lang="en-US" i="1" dirty="0">
                <a:latin typeface="Arial Black" panose="020B0A04020102020204" pitchFamily="34" charset="0"/>
              </a:rPr>
              <a:t>Arthritis &amp; Rheumatology,</a:t>
            </a:r>
            <a:r>
              <a:rPr lang="en-US" dirty="0">
                <a:latin typeface="Arial Black" panose="020B0A04020102020204" pitchFamily="34" charset="0"/>
              </a:rPr>
              <a:t> 72(2), pp. 220 – 233. </a:t>
            </a:r>
            <a:r>
              <a:rPr lang="en-US" dirty="0" err="1">
                <a:latin typeface="Arial Black" panose="020B0A04020102020204" pitchFamily="34" charset="0"/>
              </a:rPr>
              <a:t>doi</a:t>
            </a:r>
            <a:r>
              <a:rPr lang="en-US" dirty="0">
                <a:latin typeface="Arial Black" panose="020B0A04020102020204" pitchFamily="34" charset="0"/>
              </a:rPr>
              <a:t>: </a:t>
            </a:r>
            <a:r>
              <a:rPr lang="en-US" u="sng" dirty="0">
                <a:latin typeface="Arial Black" panose="020B0A04020102020204" pitchFamily="34" charset="0"/>
              </a:rPr>
              <a:t>https://doi.org/10.1002/art.41142.</a:t>
            </a:r>
          </a:p>
          <a:p>
            <a:pPr marL="0" indent="0" algn="just">
              <a:buNone/>
            </a:pPr>
            <a:endParaRPr lang="en-US" dirty="0">
              <a:latin typeface="Arial Black" panose="020B0A04020102020204" pitchFamily="34" charset="0"/>
            </a:endParaRPr>
          </a:p>
          <a:p>
            <a:pPr marL="0" indent="0" algn="just">
              <a:buNone/>
            </a:pPr>
            <a:r>
              <a:rPr lang="en-US" dirty="0" smtClean="0">
                <a:latin typeface="Arial Black" panose="020B0A04020102020204" pitchFamily="34" charset="0"/>
              </a:rPr>
              <a:t>Muhammad</a:t>
            </a:r>
            <a:r>
              <a:rPr lang="en-US" dirty="0">
                <a:latin typeface="Arial Black" panose="020B0A04020102020204" pitchFamily="34" charset="0"/>
              </a:rPr>
              <a:t>, D. G., Foster, N. E., </a:t>
            </a:r>
            <a:r>
              <a:rPr lang="en-US" dirty="0" err="1">
                <a:latin typeface="Arial Black" panose="020B0A04020102020204" pitchFamily="34" charset="0"/>
              </a:rPr>
              <a:t>Pelaez</a:t>
            </a:r>
            <a:r>
              <a:rPr lang="en-US" dirty="0">
                <a:latin typeface="Arial Black" panose="020B0A04020102020204" pitchFamily="34" charset="0"/>
              </a:rPr>
              <a:t>, M., O’Leary, K., Ackerman, I. N. and </a:t>
            </a:r>
            <a:r>
              <a:rPr lang="en-US" dirty="0" err="1">
                <a:latin typeface="Arial Black" panose="020B0A04020102020204" pitchFamily="34" charset="0"/>
              </a:rPr>
              <a:t>Quicke</a:t>
            </a:r>
            <a:r>
              <a:rPr lang="en-US" dirty="0">
                <a:latin typeface="Arial Black" panose="020B0A04020102020204" pitchFamily="34" charset="0"/>
              </a:rPr>
              <a:t>, J. G. (2026). The effectiveness of physiotherapy-led non-</a:t>
            </a:r>
            <a:r>
              <a:rPr lang="en-US" dirty="0" err="1">
                <a:latin typeface="Arial Black" panose="020B0A04020102020204" pitchFamily="34" charset="0"/>
              </a:rPr>
              <a:t>sugical</a:t>
            </a:r>
            <a:r>
              <a:rPr lang="en-US" dirty="0">
                <a:latin typeface="Arial Black" panose="020B0A04020102020204" pitchFamily="34" charset="0"/>
              </a:rPr>
              <a:t> and perioperative interventions for </a:t>
            </a:r>
            <a:r>
              <a:rPr lang="en-US" dirty="0" err="1">
                <a:latin typeface="Arial Black" panose="020B0A04020102020204" pitchFamily="34" charset="0"/>
              </a:rPr>
              <a:t>glenohumeral</a:t>
            </a:r>
            <a:r>
              <a:rPr lang="en-US" dirty="0">
                <a:latin typeface="Arial Black" panose="020B0A04020102020204" pitchFamily="34" charset="0"/>
              </a:rPr>
              <a:t> osteoarthritis: A systematic review. </a:t>
            </a:r>
            <a:r>
              <a:rPr lang="en-US" dirty="0" err="1">
                <a:latin typeface="Arial Black" panose="020B0A04020102020204" pitchFamily="34" charset="0"/>
              </a:rPr>
              <a:t>doi</a:t>
            </a:r>
            <a:r>
              <a:rPr lang="en-US" dirty="0">
                <a:latin typeface="Arial Black" panose="020B0A04020102020204" pitchFamily="34" charset="0"/>
              </a:rPr>
              <a:t>: </a:t>
            </a:r>
            <a:r>
              <a:rPr lang="en-US" u="sng" dirty="0">
                <a:latin typeface="Arial Black" panose="020B0A04020102020204" pitchFamily="34" charset="0"/>
              </a:rPr>
              <a:t>https://doi.org/10.1177/17585732261450961.</a:t>
            </a:r>
          </a:p>
          <a:p>
            <a:pPr marL="0" indent="0" algn="just">
              <a:buNone/>
            </a:pPr>
            <a:endParaRPr lang="en-US" u="sng" dirty="0">
              <a:latin typeface="Arial Black" panose="020B0A04020102020204" pitchFamily="34" charset="0"/>
            </a:endParaRPr>
          </a:p>
          <a:p>
            <a:pPr marL="0" indent="0" algn="just">
              <a:buNone/>
            </a:pPr>
            <a:r>
              <a:rPr lang="en-US" dirty="0">
                <a:latin typeface="Arial Black" panose="020B0A04020102020204" pitchFamily="34" charset="0"/>
              </a:rPr>
              <a:t>National Institute for Health and Care Excellence (NICE) (2022). Osteoarthritis in over 16s: Diagnosis and management (NG226). London: NICE.</a:t>
            </a:r>
            <a:endParaRPr lang="en-US" u="sng" dirty="0">
              <a:latin typeface="Arial Black" panose="020B0A04020102020204" pitchFamily="34" charset="0"/>
            </a:endParaRPr>
          </a:p>
          <a:p>
            <a:pPr marL="0" indent="0" algn="just">
              <a:buNone/>
            </a:pPr>
            <a:endParaRPr lang="en-US" dirty="0">
              <a:latin typeface="Arial Black" panose="020B0A04020102020204" pitchFamily="34" charset="0"/>
            </a:endParaRPr>
          </a:p>
          <a:p>
            <a:pPr marL="0" indent="0" algn="just">
              <a:buNone/>
            </a:pPr>
            <a:r>
              <a:rPr lang="en-US" dirty="0" err="1" smtClean="0">
                <a:latin typeface="Arial Black" panose="020B0A04020102020204" pitchFamily="34" charset="0"/>
              </a:rPr>
              <a:t>Ogunbona</a:t>
            </a:r>
            <a:r>
              <a:rPr lang="en-US" dirty="0">
                <a:latin typeface="Arial Black" panose="020B0A04020102020204" pitchFamily="34" charset="0"/>
              </a:rPr>
              <a:t>, R. A., </a:t>
            </a:r>
            <a:r>
              <a:rPr lang="en-US" dirty="0" err="1">
                <a:latin typeface="Arial Black" panose="020B0A04020102020204" pitchFamily="34" charset="0"/>
              </a:rPr>
              <a:t>Orimadegun</a:t>
            </a:r>
            <a:r>
              <a:rPr lang="en-US" dirty="0">
                <a:latin typeface="Arial Black" panose="020B0A04020102020204" pitchFamily="34" charset="0"/>
              </a:rPr>
              <a:t>, B. E., </a:t>
            </a:r>
            <a:r>
              <a:rPr lang="en-US" dirty="0" err="1">
                <a:latin typeface="Arial Black" panose="020B0A04020102020204" pitchFamily="34" charset="0"/>
              </a:rPr>
              <a:t>Ogunlade</a:t>
            </a:r>
            <a:r>
              <a:rPr lang="en-US" dirty="0">
                <a:latin typeface="Arial Black" panose="020B0A04020102020204" pitchFamily="34" charset="0"/>
              </a:rPr>
              <a:t>, S. O., </a:t>
            </a:r>
            <a:r>
              <a:rPr lang="en-US" dirty="0" err="1">
                <a:latin typeface="Arial Black" panose="020B0A04020102020204" pitchFamily="34" charset="0"/>
              </a:rPr>
              <a:t>Fasanmade</a:t>
            </a:r>
            <a:r>
              <a:rPr lang="en-US" dirty="0">
                <a:latin typeface="Arial Black" panose="020B0A04020102020204" pitchFamily="34" charset="0"/>
              </a:rPr>
              <a:t>, A. A. and </a:t>
            </a:r>
            <a:r>
              <a:rPr lang="en-US" dirty="0" err="1">
                <a:latin typeface="Arial Black" panose="020B0A04020102020204" pitchFamily="34" charset="0"/>
              </a:rPr>
              <a:t>Agbedana</a:t>
            </a:r>
            <a:r>
              <a:rPr lang="en-US" dirty="0">
                <a:latin typeface="Arial Black" panose="020B0A04020102020204" pitchFamily="34" charset="0"/>
              </a:rPr>
              <a:t>, E. O. (2020). Dyslipidemia and high adiposity are risk factors for osteoarthritis in adults in Nigeria. </a:t>
            </a:r>
            <a:r>
              <a:rPr lang="en-US" i="1" dirty="0">
                <a:latin typeface="Arial Black" panose="020B0A04020102020204" pitchFamily="34" charset="0"/>
              </a:rPr>
              <a:t>American Journal of \Biomedical Research.</a:t>
            </a:r>
            <a:r>
              <a:rPr lang="en-US" dirty="0">
                <a:latin typeface="Arial Black" panose="020B0A04020102020204" pitchFamily="34" charset="0"/>
              </a:rPr>
              <a:t> 8(1), pp. 19 – 24. </a:t>
            </a:r>
            <a:r>
              <a:rPr lang="en-US" dirty="0" err="1">
                <a:latin typeface="Arial Black" panose="020B0A04020102020204" pitchFamily="34" charset="0"/>
              </a:rPr>
              <a:t>doi</a:t>
            </a:r>
            <a:r>
              <a:rPr lang="en-US" dirty="0">
                <a:latin typeface="Arial Black" panose="020B0A04020102020204" pitchFamily="34" charset="0"/>
              </a:rPr>
              <a:t>: </a:t>
            </a:r>
            <a:r>
              <a:rPr lang="en-US" u="sng" dirty="0">
                <a:latin typeface="Arial Black" panose="020B0A04020102020204" pitchFamily="34" charset="0"/>
              </a:rPr>
              <a:t>https://doi.org/10.12691/ajbr-8-1-4</a:t>
            </a:r>
            <a:r>
              <a:rPr lang="en-US" dirty="0">
                <a:latin typeface="Arial Black" panose="020B0A04020102020204" pitchFamily="34" charset="0"/>
              </a:rPr>
              <a:t>.</a:t>
            </a:r>
          </a:p>
          <a:p>
            <a:pPr marL="0" indent="0" algn="just">
              <a:buNone/>
            </a:pPr>
            <a:endParaRPr lang="en-US" u="sng" dirty="0">
              <a:latin typeface="Arial Black" panose="020B0A04020102020204" pitchFamily="34" charset="0"/>
            </a:endParaRPr>
          </a:p>
          <a:p>
            <a:pPr marL="0" indent="0" algn="just">
              <a:buNone/>
            </a:pPr>
            <a:r>
              <a:rPr lang="en-US" dirty="0" err="1">
                <a:latin typeface="Arial Black" panose="020B0A04020102020204" pitchFamily="34" charset="0"/>
              </a:rPr>
              <a:t>Qiao</a:t>
            </a:r>
            <a:r>
              <a:rPr lang="en-US" dirty="0">
                <a:latin typeface="Arial Black" panose="020B0A04020102020204" pitchFamily="34" charset="0"/>
              </a:rPr>
              <a:t>, L., Li, M., Deng, F., Wen, X., Deng, H., </a:t>
            </a:r>
            <a:r>
              <a:rPr lang="en-US" dirty="0" err="1">
                <a:latin typeface="Arial Black" panose="020B0A04020102020204" pitchFamily="34" charset="0"/>
              </a:rPr>
              <a:t>Xue</a:t>
            </a:r>
            <a:r>
              <a:rPr lang="en-US" dirty="0">
                <a:latin typeface="Arial Black" panose="020B0A04020102020204" pitchFamily="34" charset="0"/>
              </a:rPr>
              <a:t>, Z., Zhou, J., Lin, J., </a:t>
            </a:r>
            <a:r>
              <a:rPr lang="en-US" dirty="0" err="1">
                <a:latin typeface="Arial Black" panose="020B0A04020102020204" pitchFamily="34" charset="0"/>
              </a:rPr>
              <a:t>Amhare</a:t>
            </a:r>
            <a:r>
              <a:rPr lang="en-US" dirty="0">
                <a:latin typeface="Arial Black" panose="020B0A04020102020204" pitchFamily="34" charset="0"/>
              </a:rPr>
              <a:t>, A. F., Xiang, R., Fan, X., Wang, J. and Han, J. (2025). Epidemiological trends of osteoarthritis at the global, regional, and national levels from 1990 to 2021 and projections to 2050. </a:t>
            </a:r>
            <a:r>
              <a:rPr lang="en-US" i="1" dirty="0">
                <a:latin typeface="Arial Black" panose="020B0A04020102020204" pitchFamily="34" charset="0"/>
              </a:rPr>
              <a:t>Arthritis Research &amp; Therapy,</a:t>
            </a:r>
            <a:r>
              <a:rPr lang="en-US" dirty="0">
                <a:latin typeface="Arial Black" panose="020B0A04020102020204" pitchFamily="34" charset="0"/>
              </a:rPr>
              <a:t> 27(1), Article 199. </a:t>
            </a:r>
            <a:r>
              <a:rPr lang="en-US" dirty="0" err="1">
                <a:latin typeface="Arial Black" panose="020B0A04020102020204" pitchFamily="34" charset="0"/>
              </a:rPr>
              <a:t>doi</a:t>
            </a:r>
            <a:r>
              <a:rPr lang="en-US" dirty="0">
                <a:latin typeface="Arial Black" panose="020B0A04020102020204" pitchFamily="34" charset="0"/>
              </a:rPr>
              <a:t>: </a:t>
            </a:r>
            <a:r>
              <a:rPr lang="en-US" u="sng" dirty="0">
                <a:latin typeface="Arial Black" panose="020B0A04020102020204" pitchFamily="34" charset="0"/>
              </a:rPr>
              <a:t>https://doi.org/10.1186/s13075-025-03658-w</a:t>
            </a:r>
            <a:r>
              <a:rPr lang="en-US" dirty="0">
                <a:latin typeface="Arial Black" panose="020B0A04020102020204" pitchFamily="34" charset="0"/>
              </a:rPr>
              <a:t>.</a:t>
            </a:r>
            <a:endParaRPr lang="en-US" u="sng" dirty="0">
              <a:latin typeface="Arial Black" panose="020B0A04020102020204" pitchFamily="34" charset="0"/>
            </a:endParaRPr>
          </a:p>
          <a:p>
            <a:pPr marL="0" indent="0" algn="just">
              <a:buNone/>
            </a:pPr>
            <a:endParaRPr lang="en-US" u="sng" dirty="0">
              <a:latin typeface="Arial Black" panose="020B0A04020102020204" pitchFamily="34" charset="0"/>
            </a:endParaRPr>
          </a:p>
          <a:p>
            <a:pPr marL="0" indent="0" algn="just">
              <a:buNone/>
            </a:pPr>
            <a:r>
              <a:rPr lang="en-US" dirty="0">
                <a:latin typeface="Arial Black" panose="020B0A04020102020204" pitchFamily="34" charset="0"/>
              </a:rPr>
              <a:t>World Health Organization (2023). </a:t>
            </a:r>
            <a:r>
              <a:rPr lang="en-US" i="1" dirty="0">
                <a:latin typeface="Arial Black" panose="020B0A04020102020204" pitchFamily="34" charset="0"/>
              </a:rPr>
              <a:t>Chronic musculoskeletal conditions: Osteoarthritis.</a:t>
            </a:r>
            <a:r>
              <a:rPr lang="en-US" dirty="0">
                <a:latin typeface="Arial Black" panose="020B0A04020102020204" pitchFamily="34" charset="0"/>
              </a:rPr>
              <a:t> Geneva: WHO.</a:t>
            </a:r>
            <a:endParaRPr lang="en-US" u="sng" dirty="0">
              <a:latin typeface="Arial Black" panose="020B0A04020102020204" pitchFamily="34" charset="0"/>
            </a:endParaRPr>
          </a:p>
          <a:p>
            <a:pPr marL="0" indent="0" algn="just">
              <a:buNone/>
            </a:pPr>
            <a:endParaRPr lang="en-US" u="sng" dirty="0">
              <a:latin typeface="Arial Black" panose="020B0A04020102020204" pitchFamily="34" charset="0"/>
            </a:endParaRPr>
          </a:p>
          <a:p>
            <a:pPr marL="0" indent="0" algn="just">
              <a:buNone/>
            </a:pPr>
            <a:r>
              <a:rPr lang="en-US" dirty="0" err="1">
                <a:latin typeface="Arial Black" panose="020B0A04020102020204" pitchFamily="34" charset="0"/>
              </a:rPr>
              <a:t>Yahaya</a:t>
            </a:r>
            <a:r>
              <a:rPr lang="en-US" dirty="0">
                <a:latin typeface="Arial Black" panose="020B0A04020102020204" pitchFamily="34" charset="0"/>
              </a:rPr>
              <a:t>, I., Wright, T., </a:t>
            </a:r>
            <a:r>
              <a:rPr lang="en-US" dirty="0" err="1">
                <a:latin typeface="Arial Black" panose="020B0A04020102020204" pitchFamily="34" charset="0"/>
              </a:rPr>
              <a:t>Babatunde</a:t>
            </a:r>
            <a:r>
              <a:rPr lang="en-US" dirty="0">
                <a:latin typeface="Arial Black" panose="020B0A04020102020204" pitchFamily="34" charset="0"/>
              </a:rPr>
              <a:t>, O. O., </a:t>
            </a:r>
            <a:r>
              <a:rPr lang="en-US" dirty="0" err="1">
                <a:latin typeface="Arial Black" panose="020B0A04020102020204" pitchFamily="34" charset="0"/>
              </a:rPr>
              <a:t>Oladipo</a:t>
            </a:r>
            <a:r>
              <a:rPr lang="en-US" dirty="0">
                <a:latin typeface="Arial Black" panose="020B0A04020102020204" pitchFamily="34" charset="0"/>
              </a:rPr>
              <a:t>, B., </a:t>
            </a:r>
            <a:r>
              <a:rPr lang="en-US" dirty="0" err="1">
                <a:latin typeface="Arial Black" panose="020B0A04020102020204" pitchFamily="34" charset="0"/>
              </a:rPr>
              <a:t>Okechukwu</a:t>
            </a:r>
            <a:r>
              <a:rPr lang="en-US" dirty="0">
                <a:latin typeface="Arial Black" panose="020B0A04020102020204" pitchFamily="34" charset="0"/>
              </a:rPr>
              <a:t>, C. E., Rashid, A. M., </a:t>
            </a:r>
            <a:r>
              <a:rPr lang="en-US" dirty="0" err="1">
                <a:latin typeface="Arial Black" panose="020B0A04020102020204" pitchFamily="34" charset="0"/>
              </a:rPr>
              <a:t>Ekele</a:t>
            </a:r>
            <a:r>
              <a:rPr lang="en-US" dirty="0">
                <a:latin typeface="Arial Black" panose="020B0A04020102020204" pitchFamily="34" charset="0"/>
              </a:rPr>
              <a:t>, B. A. and </a:t>
            </a:r>
            <a:r>
              <a:rPr lang="en-US" dirty="0" err="1">
                <a:latin typeface="Arial Black" panose="020B0A04020102020204" pitchFamily="34" charset="0"/>
              </a:rPr>
              <a:t>Anumah</a:t>
            </a:r>
            <a:r>
              <a:rPr lang="en-US" dirty="0">
                <a:latin typeface="Arial Black" panose="020B0A04020102020204" pitchFamily="34" charset="0"/>
              </a:rPr>
              <a:t>, F. E. (2021). Prevalence of osteoarthritis in lower-middle and low-income countries: A systemic review and meta-analysis. </a:t>
            </a:r>
            <a:r>
              <a:rPr lang="en-US" i="1" dirty="0">
                <a:latin typeface="Arial Black" panose="020B0A04020102020204" pitchFamily="34" charset="0"/>
              </a:rPr>
              <a:t>Rheumatology International.</a:t>
            </a:r>
            <a:r>
              <a:rPr lang="en-US" dirty="0">
                <a:latin typeface="Arial Black" panose="020B0A04020102020204" pitchFamily="34" charset="0"/>
              </a:rPr>
              <a:t> 41(7), pp. 1221 – 1231. </a:t>
            </a:r>
            <a:r>
              <a:rPr lang="en-US" dirty="0" err="1">
                <a:latin typeface="Arial Black" panose="020B0A04020102020204" pitchFamily="34" charset="0"/>
              </a:rPr>
              <a:t>doi</a:t>
            </a:r>
            <a:r>
              <a:rPr lang="en-US" dirty="0">
                <a:latin typeface="Arial Black" panose="020B0A04020102020204" pitchFamily="34" charset="0"/>
              </a:rPr>
              <a:t>: </a:t>
            </a:r>
            <a:r>
              <a:rPr lang="en-US" u="sng" dirty="0">
                <a:latin typeface="Arial Black" panose="020B0A04020102020204" pitchFamily="34" charset="0"/>
              </a:rPr>
              <a:t>https://doi.org/10.1007/s00296-021-04838-y</a:t>
            </a:r>
            <a:r>
              <a:rPr lang="en-US" dirty="0">
                <a:latin typeface="Arial Black" panose="020B0A04020102020204" pitchFamily="34" charset="0"/>
              </a:rPr>
              <a:t>.</a:t>
            </a:r>
          </a:p>
          <a:p>
            <a:endParaRPr lang="en-US" dirty="0"/>
          </a:p>
        </p:txBody>
      </p:sp>
      <p:sp>
        <p:nvSpPr>
          <p:cNvPr id="4" name="Slide Number Placeholder 3"/>
          <p:cNvSpPr>
            <a:spLocks noGrp="1"/>
          </p:cNvSpPr>
          <p:nvPr>
            <p:ph type="sldNum" sz="quarter" idx="12"/>
          </p:nvPr>
        </p:nvSpPr>
        <p:spPr/>
        <p:txBody>
          <a:bodyPr/>
          <a:lstStyle/>
          <a:p>
            <a:fld id="{644D3F9D-6CF5-468C-8E27-9040B21DFF2E}" type="slidenum">
              <a:rPr lang="en-US" smtClean="0"/>
              <a:t>27</a:t>
            </a:fld>
            <a:endParaRPr lang="en-US"/>
          </a:p>
        </p:txBody>
      </p:sp>
    </p:spTree>
    <p:extLst>
      <p:ext uri="{BB962C8B-B14F-4D97-AF65-F5344CB8AC3E}">
        <p14:creationId xmlns:p14="http://schemas.microsoft.com/office/powerpoint/2010/main" val="6907183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5944235"/>
          </a:xfrm>
        </p:spPr>
        <p:txBody>
          <a:bodyPr>
            <a:normAutofit/>
          </a:bodyPr>
          <a:lstStyle/>
          <a:p>
            <a:pPr algn="ctr"/>
            <a:r>
              <a:rPr lang="en-US" sz="11500" b="1" dirty="0" smtClean="0">
                <a:latin typeface="Algerian" panose="04020705040A02060702" pitchFamily="82" charset="0"/>
              </a:rPr>
              <a:t>THANK YOU</a:t>
            </a:r>
            <a:endParaRPr lang="en-US" sz="11500" b="1" dirty="0">
              <a:latin typeface="Algerian" panose="04020705040A02060702" pitchFamily="82" charset="0"/>
            </a:endParaRPr>
          </a:p>
        </p:txBody>
      </p:sp>
      <p:sp>
        <p:nvSpPr>
          <p:cNvPr id="3" name="Slide Number Placeholder 2"/>
          <p:cNvSpPr>
            <a:spLocks noGrp="1"/>
          </p:cNvSpPr>
          <p:nvPr>
            <p:ph type="sldNum" sz="quarter" idx="12"/>
          </p:nvPr>
        </p:nvSpPr>
        <p:spPr/>
        <p:txBody>
          <a:bodyPr/>
          <a:lstStyle/>
          <a:p>
            <a:fld id="{644D3F9D-6CF5-468C-8E27-9040B21DFF2E}" type="slidenum">
              <a:rPr lang="en-US" smtClean="0"/>
              <a:t>28</a:t>
            </a:fld>
            <a:endParaRPr lang="en-US"/>
          </a:p>
        </p:txBody>
      </p:sp>
    </p:spTree>
    <p:extLst>
      <p:ext uri="{BB962C8B-B14F-4D97-AF65-F5344CB8AC3E}">
        <p14:creationId xmlns:p14="http://schemas.microsoft.com/office/powerpoint/2010/main" val="30618456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036"/>
            <a:ext cx="10515600" cy="327206"/>
          </a:xfrm>
        </p:spPr>
        <p:txBody>
          <a:bodyPr>
            <a:normAutofit fontScale="90000"/>
          </a:bodyPr>
          <a:lstStyle/>
          <a:p>
            <a:pPr algn="ctr"/>
            <a:r>
              <a:rPr lang="en-US" dirty="0" smtClean="0">
                <a:latin typeface="Arial Black" panose="020B0A04020102020204" pitchFamily="34" charset="0"/>
              </a:rPr>
              <a:t>OBJECTIVES</a:t>
            </a:r>
            <a:endParaRPr lang="en-US" dirty="0">
              <a:latin typeface="Arial Black" panose="020B0A04020102020204" pitchFamily="34" charset="0"/>
            </a:endParaRPr>
          </a:p>
        </p:txBody>
      </p:sp>
      <p:sp>
        <p:nvSpPr>
          <p:cNvPr id="3" name="Content Placeholder 2"/>
          <p:cNvSpPr>
            <a:spLocks noGrp="1"/>
          </p:cNvSpPr>
          <p:nvPr>
            <p:ph idx="1"/>
          </p:nvPr>
        </p:nvSpPr>
        <p:spPr>
          <a:xfrm>
            <a:off x="483326" y="1384662"/>
            <a:ext cx="11116491" cy="4206241"/>
          </a:xfrm>
        </p:spPr>
        <p:txBody>
          <a:bodyPr>
            <a:normAutofit/>
          </a:bodyPr>
          <a:lstStyle/>
          <a:p>
            <a:r>
              <a:rPr lang="en-US" sz="2400" dirty="0" smtClean="0">
                <a:latin typeface="Arial Black" panose="020B0A04020102020204" pitchFamily="34" charset="0"/>
              </a:rPr>
              <a:t>Define Osteoarthritis (OA)</a:t>
            </a:r>
          </a:p>
          <a:p>
            <a:endParaRPr lang="en-US" sz="2400" dirty="0" smtClean="0">
              <a:latin typeface="Arial Black" panose="020B0A04020102020204" pitchFamily="34" charset="0"/>
            </a:endParaRPr>
          </a:p>
          <a:p>
            <a:r>
              <a:rPr lang="en-US" sz="2400" dirty="0" smtClean="0">
                <a:latin typeface="Arial Black" panose="020B0A04020102020204" pitchFamily="34" charset="0"/>
              </a:rPr>
              <a:t>Describe the risk factors of OA</a:t>
            </a:r>
          </a:p>
          <a:p>
            <a:endParaRPr lang="en-US" sz="2400" dirty="0" smtClean="0">
              <a:latin typeface="Arial Black" panose="020B0A04020102020204" pitchFamily="34" charset="0"/>
            </a:endParaRPr>
          </a:p>
          <a:p>
            <a:r>
              <a:rPr lang="en-US" sz="2400" dirty="0" smtClean="0">
                <a:latin typeface="Arial Black" panose="020B0A04020102020204" pitchFamily="34" charset="0"/>
              </a:rPr>
              <a:t>Understand the pathophysiology of OA</a:t>
            </a:r>
          </a:p>
          <a:p>
            <a:endParaRPr lang="en-US" sz="2400" dirty="0" smtClean="0">
              <a:latin typeface="Arial Black" panose="020B0A04020102020204" pitchFamily="34" charset="0"/>
            </a:endParaRPr>
          </a:p>
          <a:p>
            <a:r>
              <a:rPr lang="en-US" sz="2400" dirty="0" smtClean="0">
                <a:latin typeface="Arial Black" panose="020B0A04020102020204" pitchFamily="34" charset="0"/>
              </a:rPr>
              <a:t>Identify the clinical features of OA</a:t>
            </a:r>
          </a:p>
          <a:p>
            <a:endParaRPr lang="en-US" sz="2400" dirty="0" smtClean="0">
              <a:latin typeface="Arial Black" panose="020B0A04020102020204" pitchFamily="34" charset="0"/>
            </a:endParaRPr>
          </a:p>
          <a:p>
            <a:r>
              <a:rPr lang="en-US" sz="2400" dirty="0" smtClean="0">
                <a:latin typeface="Arial Black" panose="020B0A04020102020204" pitchFamily="34" charset="0"/>
              </a:rPr>
              <a:t>Understand the role of physiotherapy in OA management</a:t>
            </a:r>
            <a:endParaRPr lang="en-US" sz="24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3</a:t>
            </a:fld>
            <a:endParaRPr lang="en-US"/>
          </a:p>
        </p:txBody>
      </p:sp>
    </p:spTree>
    <p:extLst>
      <p:ext uri="{BB962C8B-B14F-4D97-AF65-F5344CB8AC3E}">
        <p14:creationId xmlns:p14="http://schemas.microsoft.com/office/powerpoint/2010/main" val="2977486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A0C245-559E-AFDF-1C11-5814D467D854}"/>
              </a:ext>
            </a:extLst>
          </p:cNvPr>
          <p:cNvSpPr>
            <a:spLocks noGrp="1"/>
          </p:cNvSpPr>
          <p:nvPr>
            <p:ph type="title"/>
          </p:nvPr>
        </p:nvSpPr>
        <p:spPr>
          <a:xfrm>
            <a:off x="838200" y="299810"/>
            <a:ext cx="10515600" cy="752475"/>
          </a:xfrm>
        </p:spPr>
        <p:txBody>
          <a:bodyPr/>
          <a:lstStyle/>
          <a:p>
            <a:pPr algn="ctr"/>
            <a:r>
              <a:rPr lang="en-US" dirty="0">
                <a:latin typeface="Arial Black" panose="020B0A04020102020204" pitchFamily="34" charset="0"/>
              </a:rPr>
              <a:t>INTRODUCTION</a:t>
            </a:r>
          </a:p>
        </p:txBody>
      </p:sp>
      <p:sp>
        <p:nvSpPr>
          <p:cNvPr id="3" name="Content Placeholder 2">
            <a:extLst>
              <a:ext uri="{FF2B5EF4-FFF2-40B4-BE49-F238E27FC236}">
                <a16:creationId xmlns:a16="http://schemas.microsoft.com/office/drawing/2014/main" xmlns="" id="{DC66FE42-397D-CBF9-C5E9-95DC31F92D3C}"/>
              </a:ext>
            </a:extLst>
          </p:cNvPr>
          <p:cNvSpPr>
            <a:spLocks noGrp="1"/>
          </p:cNvSpPr>
          <p:nvPr>
            <p:ph idx="1"/>
          </p:nvPr>
        </p:nvSpPr>
        <p:spPr>
          <a:xfrm>
            <a:off x="297543" y="1326605"/>
            <a:ext cx="11633200" cy="4669247"/>
          </a:xfrm>
        </p:spPr>
        <p:txBody>
          <a:bodyPr>
            <a:noAutofit/>
          </a:bodyPr>
          <a:lstStyle/>
          <a:p>
            <a:pPr algn="just"/>
            <a:r>
              <a:rPr lang="en-US" sz="2400" dirty="0">
                <a:latin typeface="Arial Black" panose="020B0A04020102020204" pitchFamily="34" charset="0"/>
              </a:rPr>
              <a:t>Osteoarthritis (OA) is the most common form of arthritis and one of the leading causes of pain and disability </a:t>
            </a:r>
            <a:r>
              <a:rPr lang="en-US" sz="2400" dirty="0" smtClean="0">
                <a:latin typeface="Arial Black" panose="020B0A04020102020204" pitchFamily="34" charset="0"/>
              </a:rPr>
              <a:t>worldwide.</a:t>
            </a:r>
            <a:endParaRPr lang="en-US" sz="2400" dirty="0">
              <a:latin typeface="Arial Black" panose="020B0A04020102020204" pitchFamily="34" charset="0"/>
            </a:endParaRPr>
          </a:p>
          <a:p>
            <a:pPr algn="just"/>
            <a:endParaRPr lang="en-US" sz="900" dirty="0">
              <a:latin typeface="Arial Black" panose="020B0A04020102020204" pitchFamily="34" charset="0"/>
            </a:endParaRPr>
          </a:p>
          <a:p>
            <a:pPr algn="just"/>
            <a:r>
              <a:rPr lang="en-US" sz="2400" dirty="0">
                <a:latin typeface="Arial Black" panose="020B0A04020102020204" pitchFamily="34" charset="0"/>
              </a:rPr>
              <a:t>OA is a chronic degenerative joint disease in which the protective cartilage that covers the ends of bones gradually breaks down, changes in the underlying bone and inflammation of surrounding tissues occur, causing pain, stiffness, swelling and difficulty moving the affected joint (WHO, 2023).</a:t>
            </a:r>
          </a:p>
          <a:p>
            <a:pPr algn="just"/>
            <a:endParaRPr lang="en-US" sz="1200" dirty="0">
              <a:latin typeface="Arial Black" panose="020B0A04020102020204" pitchFamily="34" charset="0"/>
            </a:endParaRPr>
          </a:p>
          <a:p>
            <a:pPr algn="just"/>
            <a:r>
              <a:rPr lang="en-US" sz="2400" dirty="0">
                <a:latin typeface="Arial Black" panose="020B0A04020102020204" pitchFamily="34" charset="0"/>
              </a:rPr>
              <a:t>It is a whole-joint disease that affects every structure within the </a:t>
            </a:r>
            <a:r>
              <a:rPr lang="en-US" sz="2400" dirty="0" smtClean="0">
                <a:latin typeface="Arial Black" panose="020B0A04020102020204" pitchFamily="34" charset="0"/>
              </a:rPr>
              <a:t>joint (NICE, 2022).</a:t>
            </a:r>
            <a:endParaRPr lang="en-US" sz="2400" dirty="0">
              <a:latin typeface="Arial Black" panose="020B0A04020102020204" pitchFamily="34" charset="0"/>
            </a:endParaRPr>
          </a:p>
          <a:p>
            <a:pPr marL="0" indent="0" algn="just">
              <a:buNone/>
            </a:pPr>
            <a:endParaRPr lang="en-US" sz="10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4</a:t>
            </a:fld>
            <a:endParaRPr lang="en-US"/>
          </a:p>
        </p:txBody>
      </p:sp>
    </p:spTree>
    <p:extLst>
      <p:ext uri="{BB962C8B-B14F-4D97-AF65-F5344CB8AC3E}">
        <p14:creationId xmlns:p14="http://schemas.microsoft.com/office/powerpoint/2010/main" val="2821034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AA7195-FB74-97A5-15E8-D5050ACC0AF2}"/>
              </a:ext>
            </a:extLst>
          </p:cNvPr>
          <p:cNvSpPr>
            <a:spLocks noGrp="1"/>
          </p:cNvSpPr>
          <p:nvPr>
            <p:ph type="title"/>
          </p:nvPr>
        </p:nvSpPr>
        <p:spPr>
          <a:xfrm>
            <a:off x="838200" y="273684"/>
            <a:ext cx="10515600" cy="833755"/>
          </a:xfrm>
        </p:spPr>
        <p:txBody>
          <a:bodyPr/>
          <a:lstStyle/>
          <a:p>
            <a:pPr algn="ctr"/>
            <a:r>
              <a:rPr lang="en-US" dirty="0">
                <a:latin typeface="Arial Black" panose="020B0A04020102020204" pitchFamily="34" charset="0"/>
              </a:rPr>
              <a:t>INTRODUCTION</a:t>
            </a:r>
          </a:p>
        </p:txBody>
      </p:sp>
      <p:sp>
        <p:nvSpPr>
          <p:cNvPr id="3" name="Content Placeholder 2">
            <a:extLst>
              <a:ext uri="{FF2B5EF4-FFF2-40B4-BE49-F238E27FC236}">
                <a16:creationId xmlns:a16="http://schemas.microsoft.com/office/drawing/2014/main" xmlns="" id="{7F7ED23E-1338-7640-B344-6EFCEB1C9B4A}"/>
              </a:ext>
            </a:extLst>
          </p:cNvPr>
          <p:cNvSpPr>
            <a:spLocks noGrp="1"/>
          </p:cNvSpPr>
          <p:nvPr>
            <p:ph idx="1"/>
          </p:nvPr>
        </p:nvSpPr>
        <p:spPr>
          <a:xfrm>
            <a:off x="304800" y="1133565"/>
            <a:ext cx="11582400" cy="5933439"/>
          </a:xfrm>
        </p:spPr>
        <p:txBody>
          <a:bodyPr>
            <a:noAutofit/>
          </a:bodyPr>
          <a:lstStyle/>
          <a:p>
            <a:pPr algn="just"/>
            <a:r>
              <a:rPr lang="en-US" sz="2400" dirty="0" smtClean="0">
                <a:latin typeface="Arial Black" panose="020B0A04020102020204" pitchFamily="34" charset="0"/>
              </a:rPr>
              <a:t>OA </a:t>
            </a:r>
            <a:r>
              <a:rPr lang="en-US" sz="2400" dirty="0">
                <a:latin typeface="Arial Black" panose="020B0A04020102020204" pitchFamily="34" charset="0"/>
              </a:rPr>
              <a:t>develops gradually and usually worsens over time. It most commonly </a:t>
            </a:r>
            <a:r>
              <a:rPr lang="en-US" sz="2400" dirty="0" smtClean="0">
                <a:latin typeface="Arial Black" panose="020B0A04020102020204" pitchFamily="34" charset="0"/>
              </a:rPr>
              <a:t>affects </a:t>
            </a:r>
            <a:r>
              <a:rPr lang="en-US" sz="2400" dirty="0">
                <a:latin typeface="Arial Black" panose="020B0A04020102020204" pitchFamily="34" charset="0"/>
              </a:rPr>
              <a:t>weight-bearing joints such as the knees, and hips but can also involve the hands, spine, and shoulder (</a:t>
            </a:r>
            <a:r>
              <a:rPr lang="en-US" sz="2400" dirty="0" err="1">
                <a:latin typeface="Arial Black" panose="020B0A04020102020204" pitchFamily="34" charset="0"/>
              </a:rPr>
              <a:t>Kolasinski</a:t>
            </a:r>
            <a:r>
              <a:rPr lang="en-US" sz="2400" dirty="0">
                <a:latin typeface="Arial Black" panose="020B0A04020102020204" pitchFamily="34" charset="0"/>
              </a:rPr>
              <a:t> et al., 2020</a:t>
            </a:r>
            <a:r>
              <a:rPr lang="en-US" sz="2400" dirty="0" smtClean="0">
                <a:latin typeface="Arial Black" panose="020B0A04020102020204" pitchFamily="34" charset="0"/>
              </a:rPr>
              <a:t>).</a:t>
            </a:r>
          </a:p>
          <a:p>
            <a:pPr algn="just"/>
            <a:endParaRPr lang="en-US" sz="1100" dirty="0">
              <a:latin typeface="Arial Black" panose="020B0A04020102020204" pitchFamily="34" charset="0"/>
            </a:endParaRPr>
          </a:p>
          <a:p>
            <a:pPr algn="just"/>
            <a:r>
              <a:rPr lang="en-US" sz="2400" dirty="0">
                <a:latin typeface="Arial Black" panose="020B0A04020102020204" pitchFamily="34" charset="0"/>
              </a:rPr>
              <a:t>Although it cannot be cured, appropriate management can significantly reduce pain, improve </a:t>
            </a:r>
            <a:r>
              <a:rPr lang="en-US" sz="2400" dirty="0" smtClean="0">
                <a:latin typeface="Arial Black" panose="020B0A04020102020204" pitchFamily="34" charset="0"/>
              </a:rPr>
              <a:t>function </a:t>
            </a:r>
            <a:r>
              <a:rPr lang="en-US" sz="2400" dirty="0">
                <a:latin typeface="Arial Black" panose="020B0A04020102020204" pitchFamily="34" charset="0"/>
              </a:rPr>
              <a:t>and enhance quality of life.</a:t>
            </a:r>
            <a:endParaRPr lang="en-US" sz="2400" dirty="0" smtClean="0">
              <a:latin typeface="Arial Black" panose="020B0A04020102020204" pitchFamily="34" charset="0"/>
            </a:endParaRPr>
          </a:p>
          <a:p>
            <a:pPr algn="just"/>
            <a:endParaRPr lang="en-US" sz="1200" dirty="0">
              <a:latin typeface="Arial Black" panose="020B0A04020102020204" pitchFamily="34" charset="0"/>
            </a:endParaRPr>
          </a:p>
          <a:p>
            <a:pPr algn="just"/>
            <a:r>
              <a:rPr lang="en-US" sz="2400" dirty="0">
                <a:latin typeface="Arial Black" panose="020B0A04020102020204" pitchFamily="34" charset="0"/>
              </a:rPr>
              <a:t>Physiotherapy is a core first-line non-surgical treatment for osteoarthritis with low risk and cost. It plays a central role in helping individuals maintain function and </a:t>
            </a:r>
            <a:r>
              <a:rPr lang="en-US" sz="2400" dirty="0" smtClean="0">
                <a:latin typeface="Arial Black" panose="020B0A04020102020204" pitchFamily="34" charset="0"/>
              </a:rPr>
              <a:t>independence (Muhammad et al., 2026).</a:t>
            </a:r>
            <a:endParaRPr lang="en-US" sz="24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5</a:t>
            </a:fld>
            <a:endParaRPr lang="en-US"/>
          </a:p>
        </p:txBody>
      </p:sp>
    </p:spTree>
    <p:extLst>
      <p:ext uri="{BB962C8B-B14F-4D97-AF65-F5344CB8AC3E}">
        <p14:creationId xmlns:p14="http://schemas.microsoft.com/office/powerpoint/2010/main" val="2408702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9000"/>
            <a:ext cx="10515600" cy="758280"/>
          </a:xfrm>
        </p:spPr>
        <p:txBody>
          <a:bodyPr>
            <a:normAutofit/>
          </a:bodyPr>
          <a:lstStyle/>
          <a:p>
            <a:pPr algn="ctr"/>
            <a:r>
              <a:rPr lang="en-US" dirty="0" smtClean="0">
                <a:latin typeface="Arial Black" panose="020B0A04020102020204" pitchFamily="34" charset="0"/>
              </a:rPr>
              <a:t>EPIDEMIOLOGY</a:t>
            </a:r>
            <a:endParaRPr lang="en-US" dirty="0">
              <a:latin typeface="Arial Black" panose="020B0A04020102020204" pitchFamily="34" charset="0"/>
            </a:endParaRPr>
          </a:p>
        </p:txBody>
      </p:sp>
      <p:sp>
        <p:nvSpPr>
          <p:cNvPr id="3" name="Content Placeholder 2"/>
          <p:cNvSpPr>
            <a:spLocks noGrp="1"/>
          </p:cNvSpPr>
          <p:nvPr>
            <p:ph idx="1"/>
          </p:nvPr>
        </p:nvSpPr>
        <p:spPr>
          <a:xfrm>
            <a:off x="418011" y="1136467"/>
            <a:ext cx="11273246" cy="5329647"/>
          </a:xfrm>
        </p:spPr>
        <p:txBody>
          <a:bodyPr>
            <a:noAutofit/>
          </a:bodyPr>
          <a:lstStyle/>
          <a:p>
            <a:pPr algn="just"/>
            <a:r>
              <a:rPr lang="en-US" sz="2400" dirty="0" smtClean="0">
                <a:latin typeface="Arial Black" panose="020B0A04020102020204" pitchFamily="34" charset="0"/>
              </a:rPr>
              <a:t>OA </a:t>
            </a:r>
            <a:r>
              <a:rPr lang="en-US" sz="2400" dirty="0">
                <a:latin typeface="Arial Black" panose="020B0A04020102020204" pitchFamily="34" charset="0"/>
              </a:rPr>
              <a:t>affects over 600 million people globally, representing about 7.7% of the global </a:t>
            </a:r>
            <a:r>
              <a:rPr lang="en-US" sz="2400" dirty="0" smtClean="0">
                <a:latin typeface="Arial Black" panose="020B0A04020102020204" pitchFamily="34" charset="0"/>
              </a:rPr>
              <a:t>population (</a:t>
            </a:r>
            <a:r>
              <a:rPr lang="en-US" sz="2400" dirty="0" err="1" smtClean="0">
                <a:latin typeface="Arial Black" panose="020B0A04020102020204" pitchFamily="34" charset="0"/>
              </a:rPr>
              <a:t>Qiao</a:t>
            </a:r>
            <a:r>
              <a:rPr lang="en-US" sz="2400" dirty="0" smtClean="0">
                <a:latin typeface="Arial Black" panose="020B0A04020102020204" pitchFamily="34" charset="0"/>
              </a:rPr>
              <a:t> et al., 2025).</a:t>
            </a:r>
          </a:p>
          <a:p>
            <a:pPr algn="just"/>
            <a:endParaRPr lang="en-US" sz="1100" dirty="0">
              <a:latin typeface="Arial Black" panose="020B0A04020102020204" pitchFamily="34" charset="0"/>
            </a:endParaRPr>
          </a:p>
          <a:p>
            <a:pPr algn="just"/>
            <a:r>
              <a:rPr lang="en-US" sz="2400" dirty="0">
                <a:latin typeface="Arial Black" panose="020B0A04020102020204" pitchFamily="34" charset="0"/>
              </a:rPr>
              <a:t>Knee joint affectation constitutes the vast majority of the global burden at 60.6% of all cases, followed by hand </a:t>
            </a:r>
            <a:r>
              <a:rPr lang="en-US" sz="2400" dirty="0" smtClean="0">
                <a:latin typeface="Arial Black" panose="020B0A04020102020204" pitchFamily="34" charset="0"/>
              </a:rPr>
              <a:t>OA </a:t>
            </a:r>
            <a:r>
              <a:rPr lang="en-US" sz="2400" dirty="0">
                <a:latin typeface="Arial Black" panose="020B0A04020102020204" pitchFamily="34" charset="0"/>
              </a:rPr>
              <a:t>(23.9%), and hip OA (9.3</a:t>
            </a:r>
            <a:r>
              <a:rPr lang="en-US" sz="2400" dirty="0" smtClean="0">
                <a:latin typeface="Arial Black" panose="020B0A04020102020204" pitchFamily="34" charset="0"/>
              </a:rPr>
              <a:t>%).</a:t>
            </a:r>
          </a:p>
          <a:p>
            <a:pPr algn="just"/>
            <a:endParaRPr lang="en-US" sz="1050" dirty="0">
              <a:latin typeface="Arial Black" panose="020B0A04020102020204" pitchFamily="34" charset="0"/>
            </a:endParaRPr>
          </a:p>
          <a:p>
            <a:pPr algn="just"/>
            <a:r>
              <a:rPr lang="en-US" sz="2400" dirty="0">
                <a:latin typeface="Arial Black" panose="020B0A04020102020204" pitchFamily="34" charset="0"/>
              </a:rPr>
              <a:t>The prevalence rate is consistently higher for females than for males particularly after menopause. The condition increases steadily with age; it may begin in individuals over 40 years of age; it is much more common among adults aged 60 years and above </a:t>
            </a:r>
            <a:r>
              <a:rPr lang="en-US" sz="2400" dirty="0" smtClean="0">
                <a:latin typeface="Arial Black" panose="020B0A04020102020204" pitchFamily="34" charset="0"/>
              </a:rPr>
              <a:t>(Hunter and </a:t>
            </a:r>
            <a:r>
              <a:rPr lang="en-US" sz="2400" dirty="0" err="1" smtClean="0">
                <a:latin typeface="Arial Black" panose="020B0A04020102020204" pitchFamily="34" charset="0"/>
              </a:rPr>
              <a:t>Bierma-Zeinstra</a:t>
            </a:r>
            <a:r>
              <a:rPr lang="en-US" sz="2400" dirty="0" smtClean="0">
                <a:latin typeface="Arial Black" panose="020B0A04020102020204" pitchFamily="34" charset="0"/>
              </a:rPr>
              <a:t>, 2019).</a:t>
            </a:r>
          </a:p>
          <a:p>
            <a:pPr algn="just"/>
            <a:endParaRPr lang="en-US" sz="800" dirty="0">
              <a:latin typeface="Arial Black" panose="020B0A04020102020204" pitchFamily="34" charset="0"/>
            </a:endParaRPr>
          </a:p>
          <a:p>
            <a:pPr algn="just"/>
            <a:r>
              <a:rPr lang="en-US" sz="2400" dirty="0">
                <a:latin typeface="Arial Black" panose="020B0A04020102020204" pitchFamily="34" charset="0"/>
              </a:rPr>
              <a:t>High Body Mass Index (BMI) accounts for a significant fraction of OA-related disabilities.</a:t>
            </a:r>
            <a:endParaRPr lang="en-US" sz="2400" dirty="0" smtClean="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6</a:t>
            </a:fld>
            <a:endParaRPr lang="en-US"/>
          </a:p>
        </p:txBody>
      </p:sp>
    </p:spTree>
    <p:extLst>
      <p:ext uri="{BB962C8B-B14F-4D97-AF65-F5344CB8AC3E}">
        <p14:creationId xmlns:p14="http://schemas.microsoft.com/office/powerpoint/2010/main" val="1553142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6748"/>
            <a:ext cx="10515600" cy="901972"/>
          </a:xfrm>
        </p:spPr>
        <p:txBody>
          <a:bodyPr/>
          <a:lstStyle/>
          <a:p>
            <a:pPr algn="ctr"/>
            <a:r>
              <a:rPr lang="en-US" dirty="0">
                <a:latin typeface="Arial Black" panose="020B0A04020102020204" pitchFamily="34" charset="0"/>
              </a:rPr>
              <a:t>EPIDEMIOLOGY</a:t>
            </a:r>
            <a:endParaRPr lang="en-US" dirty="0"/>
          </a:p>
        </p:txBody>
      </p:sp>
      <p:sp>
        <p:nvSpPr>
          <p:cNvPr id="3" name="Content Placeholder 2"/>
          <p:cNvSpPr>
            <a:spLocks noGrp="1"/>
          </p:cNvSpPr>
          <p:nvPr>
            <p:ph idx="1"/>
          </p:nvPr>
        </p:nvSpPr>
        <p:spPr>
          <a:xfrm>
            <a:off x="444137" y="1188720"/>
            <a:ext cx="11286309" cy="5212080"/>
          </a:xfrm>
        </p:spPr>
        <p:txBody>
          <a:bodyPr>
            <a:normAutofit/>
          </a:bodyPr>
          <a:lstStyle/>
          <a:p>
            <a:pPr algn="just">
              <a:lnSpc>
                <a:spcPct val="110000"/>
              </a:lnSpc>
            </a:pPr>
            <a:r>
              <a:rPr lang="en-US" sz="2400" dirty="0">
                <a:latin typeface="Arial Black" panose="020B0A04020102020204" pitchFamily="34" charset="0"/>
              </a:rPr>
              <a:t>Africa accounts for approximately 37% of the global prevalence of OA, with a prevalence of up to 16% of the African population and 34.3% among adults aged 40 and older presenting to </a:t>
            </a:r>
            <a:r>
              <a:rPr lang="en-US" sz="2400" dirty="0" smtClean="0">
                <a:latin typeface="Arial Black" panose="020B0A04020102020204" pitchFamily="34" charset="0"/>
              </a:rPr>
              <a:t>clinics (Chen et al., 2026).</a:t>
            </a:r>
          </a:p>
          <a:p>
            <a:pPr algn="just"/>
            <a:endParaRPr lang="en-US" sz="2400" dirty="0">
              <a:latin typeface="Arial Black" panose="020B0A04020102020204" pitchFamily="34" charset="0"/>
            </a:endParaRPr>
          </a:p>
          <a:p>
            <a:pPr algn="just"/>
            <a:r>
              <a:rPr lang="en-US" sz="2400" dirty="0">
                <a:latin typeface="Arial Black" panose="020B0A04020102020204" pitchFamily="34" charset="0"/>
              </a:rPr>
              <a:t>Regional studies show that knee OA is the most prevalent, accounting for 34% of OA cases</a:t>
            </a:r>
            <a:r>
              <a:rPr lang="en-US" sz="2400" dirty="0" smtClean="0">
                <a:latin typeface="Arial Black" panose="020B0A04020102020204" pitchFamily="34" charset="0"/>
              </a:rPr>
              <a:t>.</a:t>
            </a:r>
          </a:p>
          <a:p>
            <a:pPr algn="just"/>
            <a:endParaRPr lang="en-US" sz="2400" dirty="0">
              <a:latin typeface="Arial Black" panose="020B0A04020102020204" pitchFamily="34" charset="0"/>
            </a:endParaRPr>
          </a:p>
          <a:p>
            <a:pPr algn="just">
              <a:lnSpc>
                <a:spcPct val="100000"/>
              </a:lnSpc>
            </a:pPr>
            <a:r>
              <a:rPr lang="en-US" sz="2400" dirty="0" smtClean="0">
                <a:latin typeface="Arial Black" panose="020B0A04020102020204" pitchFamily="34" charset="0"/>
              </a:rPr>
              <a:t>In </a:t>
            </a:r>
            <a:r>
              <a:rPr lang="en-US" sz="2400" dirty="0">
                <a:latin typeface="Arial Black" panose="020B0A04020102020204" pitchFamily="34" charset="0"/>
              </a:rPr>
              <a:t>Africa, rural and </a:t>
            </a:r>
            <a:r>
              <a:rPr lang="en-US" sz="2400" dirty="0" err="1">
                <a:latin typeface="Arial Black" panose="020B0A04020102020204" pitchFamily="34" charset="0"/>
              </a:rPr>
              <a:t>peri</a:t>
            </a:r>
            <a:r>
              <a:rPr lang="en-US" sz="2400" dirty="0">
                <a:latin typeface="Arial Black" panose="020B0A04020102020204" pitchFamily="34" charset="0"/>
              </a:rPr>
              <a:t>-urban demographics often exhibit high OA rates connected to occupational stressors </a:t>
            </a:r>
            <a:r>
              <a:rPr lang="en-US" sz="2400" dirty="0" smtClean="0">
                <a:latin typeface="Arial Black" panose="020B0A04020102020204" pitchFamily="34" charset="0"/>
              </a:rPr>
              <a:t>accounting </a:t>
            </a:r>
            <a:r>
              <a:rPr lang="en-US" sz="2400" dirty="0">
                <a:latin typeface="Arial Black" panose="020B0A04020102020204" pitchFamily="34" charset="0"/>
              </a:rPr>
              <a:t>for roughly 25% of cases, previous joint injuries, and high BMI among aging women (Chen et al., 2026).</a:t>
            </a:r>
          </a:p>
        </p:txBody>
      </p:sp>
      <p:sp>
        <p:nvSpPr>
          <p:cNvPr id="4" name="Slide Number Placeholder 3"/>
          <p:cNvSpPr>
            <a:spLocks noGrp="1"/>
          </p:cNvSpPr>
          <p:nvPr>
            <p:ph type="sldNum" sz="quarter" idx="12"/>
          </p:nvPr>
        </p:nvSpPr>
        <p:spPr/>
        <p:txBody>
          <a:bodyPr/>
          <a:lstStyle/>
          <a:p>
            <a:fld id="{644D3F9D-6CF5-468C-8E27-9040B21DFF2E}" type="slidenum">
              <a:rPr lang="en-US" smtClean="0"/>
              <a:t>7</a:t>
            </a:fld>
            <a:endParaRPr lang="en-US"/>
          </a:p>
        </p:txBody>
      </p:sp>
    </p:spTree>
    <p:extLst>
      <p:ext uri="{BB962C8B-B14F-4D97-AF65-F5344CB8AC3E}">
        <p14:creationId xmlns:p14="http://schemas.microsoft.com/office/powerpoint/2010/main" val="1178933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6748"/>
            <a:ext cx="10515600" cy="771343"/>
          </a:xfrm>
        </p:spPr>
        <p:txBody>
          <a:bodyPr/>
          <a:lstStyle/>
          <a:p>
            <a:pPr algn="ctr"/>
            <a:r>
              <a:rPr lang="en-US" dirty="0">
                <a:latin typeface="Arial Black" panose="020B0A04020102020204" pitchFamily="34" charset="0"/>
              </a:rPr>
              <a:t>EPIDEMIOLOGY</a:t>
            </a:r>
            <a:endParaRPr lang="en-US" dirty="0"/>
          </a:p>
        </p:txBody>
      </p:sp>
      <p:sp>
        <p:nvSpPr>
          <p:cNvPr id="3" name="Content Placeholder 2"/>
          <p:cNvSpPr>
            <a:spLocks noGrp="1"/>
          </p:cNvSpPr>
          <p:nvPr>
            <p:ph idx="1"/>
          </p:nvPr>
        </p:nvSpPr>
        <p:spPr>
          <a:xfrm>
            <a:off x="352697" y="1149531"/>
            <a:ext cx="11390812" cy="5329646"/>
          </a:xfrm>
        </p:spPr>
        <p:txBody>
          <a:bodyPr>
            <a:noAutofit/>
          </a:bodyPr>
          <a:lstStyle/>
          <a:p>
            <a:pPr algn="just"/>
            <a:r>
              <a:rPr lang="en-US" sz="2400" dirty="0">
                <a:latin typeface="Arial Black" panose="020B0A04020102020204" pitchFamily="34" charset="0"/>
              </a:rPr>
              <a:t>Studies report an OA prevalence of up to 21.6% among Nigerians over the age of 40</a:t>
            </a:r>
            <a:r>
              <a:rPr lang="en-US" sz="2400" dirty="0" smtClean="0">
                <a:latin typeface="Arial Black" panose="020B0A04020102020204" pitchFamily="34" charset="0"/>
              </a:rPr>
              <a:t>.</a:t>
            </a:r>
          </a:p>
          <a:p>
            <a:pPr algn="just"/>
            <a:endParaRPr lang="en-US" sz="1050" dirty="0">
              <a:latin typeface="Arial Black" panose="020B0A04020102020204" pitchFamily="34" charset="0"/>
            </a:endParaRPr>
          </a:p>
          <a:p>
            <a:pPr algn="just"/>
            <a:r>
              <a:rPr lang="en-US" sz="2400" dirty="0">
                <a:latin typeface="Arial Black" panose="020B0A04020102020204" pitchFamily="34" charset="0"/>
              </a:rPr>
              <a:t>Nigerian women are more affected (68.7%) compared to men. The condition is heavily concentrated in older adults, with the highest rates found in populations over the age of </a:t>
            </a:r>
            <a:r>
              <a:rPr lang="en-US" sz="2400" dirty="0" smtClean="0">
                <a:latin typeface="Arial Black" panose="020B0A04020102020204" pitchFamily="34" charset="0"/>
              </a:rPr>
              <a:t>60 (</a:t>
            </a:r>
            <a:r>
              <a:rPr lang="en-US" sz="2400" dirty="0" err="1" smtClean="0">
                <a:latin typeface="Arial Black" panose="020B0A04020102020204" pitchFamily="34" charset="0"/>
              </a:rPr>
              <a:t>Yahaya</a:t>
            </a:r>
            <a:r>
              <a:rPr lang="en-US" sz="2400" dirty="0" smtClean="0">
                <a:latin typeface="Arial Black" panose="020B0A04020102020204" pitchFamily="34" charset="0"/>
              </a:rPr>
              <a:t> et al., 2021).</a:t>
            </a:r>
          </a:p>
          <a:p>
            <a:pPr algn="just"/>
            <a:endParaRPr lang="en-US" sz="1600" dirty="0">
              <a:latin typeface="Arial Black" panose="020B0A04020102020204" pitchFamily="34" charset="0"/>
            </a:endParaRPr>
          </a:p>
          <a:p>
            <a:pPr algn="just"/>
            <a:r>
              <a:rPr lang="en-US" sz="2400" dirty="0">
                <a:latin typeface="Arial Black" panose="020B0A04020102020204" pitchFamily="34" charset="0"/>
              </a:rPr>
              <a:t>Symptomatic knee OA is the most frequent presentation. </a:t>
            </a:r>
            <a:r>
              <a:rPr lang="en-US" sz="2400" smtClean="0">
                <a:latin typeface="Arial Black" panose="020B0A04020102020204" pitchFamily="34" charset="0"/>
              </a:rPr>
              <a:t>Lumbar OA </a:t>
            </a:r>
            <a:r>
              <a:rPr lang="en-US" sz="2400" dirty="0" smtClean="0">
                <a:latin typeface="Arial Black" panose="020B0A04020102020204" pitchFamily="34" charset="0"/>
              </a:rPr>
              <a:t>is </a:t>
            </a:r>
            <a:r>
              <a:rPr lang="en-US" sz="2400" dirty="0">
                <a:latin typeface="Arial Black" panose="020B0A04020102020204" pitchFamily="34" charset="0"/>
              </a:rPr>
              <a:t>also highly reported in hospital assessments</a:t>
            </a:r>
            <a:r>
              <a:rPr lang="en-US" sz="2400" dirty="0" smtClean="0">
                <a:latin typeface="Arial Black" panose="020B0A04020102020204" pitchFamily="34" charset="0"/>
              </a:rPr>
              <a:t>.</a:t>
            </a:r>
          </a:p>
          <a:p>
            <a:pPr algn="just"/>
            <a:endParaRPr lang="en-US" sz="1400" dirty="0">
              <a:latin typeface="Arial Black" panose="020B0A04020102020204" pitchFamily="34" charset="0"/>
            </a:endParaRPr>
          </a:p>
          <a:p>
            <a:pPr algn="just"/>
            <a:r>
              <a:rPr lang="en-US" sz="2400" dirty="0">
                <a:latin typeface="Arial Black" panose="020B0A04020102020204" pitchFamily="34" charset="0"/>
              </a:rPr>
              <a:t>Traders/self-employed individuals (39.8%) and rural farmers/manual </a:t>
            </a:r>
            <a:r>
              <a:rPr lang="en-US" sz="2400" dirty="0" err="1">
                <a:latin typeface="Arial Black" panose="020B0A04020102020204" pitchFamily="34" charset="0"/>
              </a:rPr>
              <a:t>labourers</a:t>
            </a:r>
            <a:r>
              <a:rPr lang="en-US" sz="2400" dirty="0">
                <a:latin typeface="Arial Black" panose="020B0A04020102020204" pitchFamily="34" charset="0"/>
              </a:rPr>
              <a:t> (24.5%) represent a significant part of the population affected by OA in Nigeria (</a:t>
            </a:r>
            <a:r>
              <a:rPr lang="en-US" sz="2400" dirty="0" err="1">
                <a:latin typeface="Arial Black" panose="020B0A04020102020204" pitchFamily="34" charset="0"/>
              </a:rPr>
              <a:t>Yahaya</a:t>
            </a:r>
            <a:r>
              <a:rPr lang="en-US" sz="2400" dirty="0">
                <a:latin typeface="Arial Black" panose="020B0A04020102020204" pitchFamily="34" charset="0"/>
              </a:rPr>
              <a:t> et al., 2021).</a:t>
            </a:r>
          </a:p>
        </p:txBody>
      </p:sp>
      <p:sp>
        <p:nvSpPr>
          <p:cNvPr id="4" name="Slide Number Placeholder 3"/>
          <p:cNvSpPr>
            <a:spLocks noGrp="1"/>
          </p:cNvSpPr>
          <p:nvPr>
            <p:ph type="sldNum" sz="quarter" idx="12"/>
          </p:nvPr>
        </p:nvSpPr>
        <p:spPr/>
        <p:txBody>
          <a:bodyPr/>
          <a:lstStyle/>
          <a:p>
            <a:fld id="{644D3F9D-6CF5-468C-8E27-9040B21DFF2E}" type="slidenum">
              <a:rPr lang="en-US" smtClean="0"/>
              <a:t>8</a:t>
            </a:fld>
            <a:endParaRPr lang="en-US"/>
          </a:p>
        </p:txBody>
      </p:sp>
    </p:spTree>
    <p:extLst>
      <p:ext uri="{BB962C8B-B14F-4D97-AF65-F5344CB8AC3E}">
        <p14:creationId xmlns:p14="http://schemas.microsoft.com/office/powerpoint/2010/main" val="20663395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3503"/>
            <a:ext cx="10515600" cy="666841"/>
          </a:xfrm>
        </p:spPr>
        <p:txBody>
          <a:bodyPr>
            <a:normAutofit fontScale="90000"/>
          </a:bodyPr>
          <a:lstStyle/>
          <a:p>
            <a:pPr algn="ctr"/>
            <a:r>
              <a:rPr lang="en-US" dirty="0">
                <a:latin typeface="Arial Black" panose="020B0A04020102020204" pitchFamily="34" charset="0"/>
              </a:rPr>
              <a:t>EPIDEMIOLOGY</a:t>
            </a:r>
            <a:endParaRPr lang="en-US" dirty="0"/>
          </a:p>
        </p:txBody>
      </p:sp>
      <p:sp>
        <p:nvSpPr>
          <p:cNvPr id="3" name="Content Placeholder 2"/>
          <p:cNvSpPr>
            <a:spLocks noGrp="1"/>
          </p:cNvSpPr>
          <p:nvPr>
            <p:ph idx="1"/>
          </p:nvPr>
        </p:nvSpPr>
        <p:spPr>
          <a:xfrm>
            <a:off x="483325" y="1423854"/>
            <a:ext cx="11142617" cy="4415245"/>
          </a:xfrm>
        </p:spPr>
        <p:txBody>
          <a:bodyPr>
            <a:normAutofit/>
          </a:bodyPr>
          <a:lstStyle/>
          <a:p>
            <a:pPr algn="just">
              <a:lnSpc>
                <a:spcPct val="100000"/>
              </a:lnSpc>
            </a:pPr>
            <a:r>
              <a:rPr lang="en-US" sz="2400" dirty="0" smtClean="0">
                <a:latin typeface="Arial Black" panose="020B0A04020102020204" pitchFamily="34" charset="0"/>
              </a:rPr>
              <a:t>There is an </a:t>
            </a:r>
            <a:r>
              <a:rPr lang="en-US" sz="2400" dirty="0">
                <a:latin typeface="Arial Black" panose="020B0A04020102020204" pitchFamily="34" charset="0"/>
              </a:rPr>
              <a:t>inverse </a:t>
            </a:r>
            <a:r>
              <a:rPr lang="en-US" sz="2400" dirty="0" smtClean="0">
                <a:latin typeface="Arial Black" panose="020B0A04020102020204" pitchFamily="34" charset="0"/>
              </a:rPr>
              <a:t>relationship of OA </a:t>
            </a:r>
            <a:r>
              <a:rPr lang="en-US" sz="2400" dirty="0">
                <a:latin typeface="Arial Black" panose="020B0A04020102020204" pitchFamily="34" charset="0"/>
              </a:rPr>
              <a:t>with income</a:t>
            </a:r>
            <a:r>
              <a:rPr lang="en-US" sz="2400" dirty="0" smtClean="0">
                <a:latin typeface="Arial Black" panose="020B0A04020102020204" pitchFamily="34" charset="0"/>
              </a:rPr>
              <a:t>. </a:t>
            </a:r>
            <a:r>
              <a:rPr lang="en-US" sz="2400" dirty="0">
                <a:latin typeface="Arial Black" panose="020B0A04020102020204" pitchFamily="34" charset="0"/>
              </a:rPr>
              <a:t>Low-income earners show an Odds Ratio (OR) of 2.23 for developing severe, symptomatic knee OA compared to higher income brackets (</a:t>
            </a:r>
            <a:r>
              <a:rPr lang="en-US" sz="2400" dirty="0" err="1">
                <a:latin typeface="Arial Black" panose="020B0A04020102020204" pitchFamily="34" charset="0"/>
              </a:rPr>
              <a:t>Yahaya</a:t>
            </a:r>
            <a:r>
              <a:rPr lang="en-US" sz="2400" dirty="0">
                <a:latin typeface="Arial Black" panose="020B0A04020102020204" pitchFamily="34" charset="0"/>
              </a:rPr>
              <a:t> et al., 2021).</a:t>
            </a:r>
            <a:endParaRPr lang="en-US" sz="2400" dirty="0" smtClean="0">
              <a:latin typeface="Arial Black" panose="020B0A04020102020204" pitchFamily="34" charset="0"/>
            </a:endParaRPr>
          </a:p>
          <a:p>
            <a:pPr algn="just"/>
            <a:endParaRPr lang="en-US" sz="2400" dirty="0">
              <a:latin typeface="Arial Black" panose="020B0A04020102020204" pitchFamily="34" charset="0"/>
            </a:endParaRPr>
          </a:p>
          <a:p>
            <a:pPr algn="just">
              <a:lnSpc>
                <a:spcPct val="100000"/>
              </a:lnSpc>
            </a:pPr>
            <a:r>
              <a:rPr lang="en-US" sz="2400" dirty="0">
                <a:latin typeface="Arial Black" panose="020B0A04020102020204" pitchFamily="34" charset="0"/>
              </a:rPr>
              <a:t>Physical limitations and obesity also play a compounding role in both the onset and severity of knee OA within the Nigerian </a:t>
            </a:r>
            <a:r>
              <a:rPr lang="en-US" sz="2400" dirty="0" smtClean="0">
                <a:latin typeface="Arial Black" panose="020B0A04020102020204" pitchFamily="34" charset="0"/>
              </a:rPr>
              <a:t>population (</a:t>
            </a:r>
            <a:r>
              <a:rPr lang="en-US" sz="2400" dirty="0" err="1" smtClean="0">
                <a:latin typeface="Arial Black" panose="020B0A04020102020204" pitchFamily="34" charset="0"/>
              </a:rPr>
              <a:t>Ogunbona</a:t>
            </a:r>
            <a:r>
              <a:rPr lang="en-US" sz="2400" dirty="0" smtClean="0">
                <a:latin typeface="Arial Black" panose="020B0A04020102020204" pitchFamily="34" charset="0"/>
              </a:rPr>
              <a:t> et al., 2020).</a:t>
            </a:r>
            <a:endParaRPr lang="en-US" sz="24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44D3F9D-6CF5-468C-8E27-9040B21DFF2E}" type="slidenum">
              <a:rPr lang="en-US" smtClean="0"/>
              <a:t>9</a:t>
            </a:fld>
            <a:endParaRPr lang="en-US"/>
          </a:p>
        </p:txBody>
      </p:sp>
    </p:spTree>
    <p:extLst>
      <p:ext uri="{BB962C8B-B14F-4D97-AF65-F5344CB8AC3E}">
        <p14:creationId xmlns:p14="http://schemas.microsoft.com/office/powerpoint/2010/main" val="3821624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1612</TotalTime>
  <Words>1961</Words>
  <Application>Microsoft Office PowerPoint</Application>
  <PresentationFormat>Custom</PresentationFormat>
  <Paragraphs>305</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PHYSIOTHERAPY MANAGEMENT OF OSTEOARTHRITIS</vt:lpstr>
      <vt:lpstr>OUTLINE</vt:lpstr>
      <vt:lpstr>OBJECTIVES</vt:lpstr>
      <vt:lpstr>INTRODUCTION</vt:lpstr>
      <vt:lpstr>INTRODUCTION</vt:lpstr>
      <vt:lpstr>EPIDEMIOLOGY</vt:lpstr>
      <vt:lpstr>EPIDEMIOLOGY</vt:lpstr>
      <vt:lpstr>EPIDEMIOLOGY</vt:lpstr>
      <vt:lpstr>EPIDEMIOLOGY</vt:lpstr>
      <vt:lpstr>RISK FACTORS</vt:lpstr>
      <vt:lpstr>RELEVANT ANATOMY</vt:lpstr>
      <vt:lpstr>PATHOPHYSIOLOGY</vt:lpstr>
      <vt:lpstr>PowerPoint Presentation</vt:lpstr>
      <vt:lpstr>Signs and Symptoms</vt:lpstr>
      <vt:lpstr>STAGES OF OSTEOARTHRITIS</vt:lpstr>
      <vt:lpstr>DIAGNOSIS</vt:lpstr>
      <vt:lpstr>MANAGEMENT</vt:lpstr>
      <vt:lpstr>MANAGEMENT</vt:lpstr>
      <vt:lpstr>MANAGEMENT</vt:lpstr>
      <vt:lpstr>MANAGEMENT</vt:lpstr>
      <vt:lpstr>PowerPoint Presentation</vt:lpstr>
      <vt:lpstr>PowerPoint Presentation</vt:lpstr>
      <vt:lpstr>PROGRESSION AND MONITORING</vt:lpstr>
      <vt:lpstr>PREVENTION</vt:lpstr>
      <vt:lpstr>CONCLUSION</vt:lpstr>
      <vt:lpstr>REFERENCES</vt:lpstr>
      <vt:lpstr>REFERENCES</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PHYSIOTHERAPY MANAGEMENT OF OSTEOARTHRITIS</dc:title>
  <dc:creator>KINGSLEY NWAJUAKU</dc:creator>
  <cp:lastModifiedBy>TEGA</cp:lastModifiedBy>
  <cp:revision>229</cp:revision>
  <dcterms:created xsi:type="dcterms:W3CDTF">2026-07-07T21:53:25Z</dcterms:created>
  <dcterms:modified xsi:type="dcterms:W3CDTF">2026-07-17T09:56:58Z</dcterms:modified>
</cp:coreProperties>
</file>