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306" r:id="rId5"/>
    <p:sldId id="300" r:id="rId6"/>
    <p:sldId id="259" r:id="rId7"/>
    <p:sldId id="322" r:id="rId8"/>
    <p:sldId id="261" r:id="rId9"/>
    <p:sldId id="260" r:id="rId10"/>
    <p:sldId id="297" r:id="rId11"/>
    <p:sldId id="299" r:id="rId12"/>
    <p:sldId id="262" r:id="rId13"/>
    <p:sldId id="291" r:id="rId14"/>
    <p:sldId id="265" r:id="rId15"/>
    <p:sldId id="293" r:id="rId16"/>
    <p:sldId id="266" r:id="rId17"/>
    <p:sldId id="268" r:id="rId18"/>
    <p:sldId id="283" r:id="rId19"/>
    <p:sldId id="323" r:id="rId20"/>
    <p:sldId id="327" r:id="rId21"/>
    <p:sldId id="328" r:id="rId22"/>
    <p:sldId id="274" r:id="rId23"/>
    <p:sldId id="281" r:id="rId24"/>
    <p:sldId id="287" r:id="rId25"/>
    <p:sldId id="282" r:id="rId26"/>
    <p:sldId id="284" r:id="rId27"/>
    <p:sldId id="279" r:id="rId28"/>
    <p:sldId id="316" r:id="rId29"/>
    <p:sldId id="317" r:id="rId30"/>
    <p:sldId id="286" r:id="rId31"/>
    <p:sldId id="285" r:id="rId32"/>
    <p:sldId id="318" r:id="rId33"/>
    <p:sldId id="319" r:id="rId34"/>
    <p:sldId id="320" r:id="rId35"/>
    <p:sldId id="289" r:id="rId36"/>
    <p:sldId id="32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822" autoAdjust="0"/>
  </p:normalViewPr>
  <p:slideViewPr>
    <p:cSldViewPr>
      <p:cViewPr>
        <p:scale>
          <a:sx n="73" d="100"/>
          <a:sy n="73" d="100"/>
        </p:scale>
        <p:origin x="-12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6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4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5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2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1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1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4B52-6B84-4921-B9CD-AC498540047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CCBD-5423-441E-A34A-617D3792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6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848600" cy="58674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OCCUPATIONAL THERAPY INTERVENTION FOR CHILDREN WITH ATTENTION DEFICIT HYPERACTIVE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DISORDER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BY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EJIMADU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EBERE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O.T UNIT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Inattention Disorder: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refers to challenges with staying on tasks, focusing and organization.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CLINICAL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FEATURES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Unable to pay attention to details in tasks or play activities/makes careless mistakes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Doesn't seem to listen when spoken to (seems to be elsewhere).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Unable to follow through instruction and fails to finish schoolwork, chores or jobs ( may start the task but quickly loses focus).</a:t>
            </a:r>
          </a:p>
        </p:txBody>
      </p:sp>
    </p:spTree>
    <p:extLst>
      <p:ext uri="{BB962C8B-B14F-4D97-AF65-F5344CB8AC3E}">
        <p14:creationId xmlns:p14="http://schemas.microsoft.com/office/powerpoint/2010/main" val="7157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Has difficulty organizing tasks (doesn't manage time well, has messy disorganized work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Often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loses items necessary for completing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task or daily living (toothbrush, shoes), schoolpappers, books, keys, wallet, cell phone and eyeglasses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Easily distracted/forgetfulness in daily activities.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HYPERACTIVE/IMPULSIVE DISORDER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refers to excessive movement such us fidgeting, excessive energy while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Impulsivity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refers to decision or action taken without thinking through the consequences.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CLINICAL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FEATURES</a:t>
            </a:r>
          </a:p>
          <a:p>
            <a:pPr marL="0" indent="0" algn="just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Hyperactive/Impulsive Disorder: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child appear to be in motion and “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 the go”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if driven by a motor.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Difficulty keeping their bodies still-moving about excessively, fidgeting hands and their feet.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Restless behavior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Talk excessively, interrupt others, not letting others talk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Can’t remain seated at school or workplace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Has difficulty waiting his or her turn, or while waiting in line.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Runs about/climbs extensively when inappropriate.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Blurts out answer before question is finished (may finish peoples sentences, can’t wait to speak in conversation).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COMBINED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when children experience both inattention and hyperactive/impulsive symptoms of ADHD. Unlike the other type of ADHD.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	TREATMENT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TEAM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Psychiatric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management, Nursing management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clinical psychology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speech therapy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management, pharmacologist,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pediatrician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occupational therapy management.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/>
              <a:t>	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O.T ASSESSMENT/EVALUATION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O.T ASSESSMENT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BIO-DATA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ANTE-NATAL HISTORY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PERI-NATAL HISTORY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MEDICAL HISTORY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FAMILY HISTORY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PHYSICAL EXAMINATION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SELF-HELF SKILLS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SPEECH AND LANGUAGE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 IDENTIFIED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O.T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Evaluate the child using the information gotten from 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parents/caregivers. During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evaluation process O.T looks at how the disorder (ADHD) has affect 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child’s: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ADL (Activity Of Daily Living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Academic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performance.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Cognitive function (attention, concentration and ability to follow command).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interaction.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OCCUPATIONAL THERAPY TREATMENT INTERVENTIONS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Occupational therapist aim to improve 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child ability to learn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self-care skills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such as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Feeding.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Bathing.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Toileting.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Dressing/undressing.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Buttoning/unbuttoning and unzipping.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Grooming (brushing, combing, shinning shoes, cleaning nails/ nose when sneezing/coughing).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7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Occupational therapist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engages the child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activities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improve the child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sensory integration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helps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children with ADHD who have sensory processing disorder by developing adaptive response to sensory input which can improve attention and self-regulation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activities used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sensory integration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included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provide tactile stimulation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provide proprioceptive stimulation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provide vestibular stimulation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provide auditory stimulation.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 in turn organize the sensory system</a:t>
            </a:r>
          </a:p>
        </p:txBody>
      </p:sp>
    </p:spTree>
    <p:extLst>
      <p:ext uri="{BB962C8B-B14F-4D97-AF65-F5344CB8AC3E}">
        <p14:creationId xmlns:p14="http://schemas.microsoft.com/office/powerpoint/2010/main" val="24071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Definition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O.T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Management/Intervention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Occupational therapist engages the child in activities to improve the child tactile stimulation such as: 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Play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dough: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manipulating and molding play dough engages the sense of touch and texture.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Sand play: Playing in sand pits.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Texture board: Exploring different texture on boards or surfaces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Tactile Sensory Stimulation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HP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7338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33387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Occupational therapist aims at improving the child Proprioceptive Stimulation with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use bouncing on 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trampoline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helps to provide extra body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the use of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Weighted Blankets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deep pressure and weight of a weighted blanket can help to  improve body position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boundaries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provide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resistant,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promote relaxation, and help children with ADHD feel more calm.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Occupational therapist engages the child in activities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improve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child’s vestibular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stimulation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such as,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balance, spatial orientation, and eye/hand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coordination with the use of Swing and rocking.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therapist makes their own swing by having two people hold a blanket and swing the child back and forth.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Rocking: Rock in a rocking chair, or rocking on an exercise therapeutic ball.</a:t>
            </a: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02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5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Occupational therapist uses neutral warmth (the use of blanket) in other to reduce the child’s hyperactive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to improve relaxation.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5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Occupational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therapist helps to improve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child’s auditory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stimulation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removing distracting stimuli such as providing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quiet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spaces during performing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activities, in other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improve the child's attention, concentration, and the ability to follow ones command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6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:\Users\HP\Desktop\Screenshot_2024-12-03-12-02-34-075_com.instagram.andr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" y="304799"/>
            <a:ext cx="3328852" cy="63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799"/>
            <a:ext cx="4876800" cy="6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4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Occupational therapist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engages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child in social skill activities with peers in other to improve the child play and social interaction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2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understand the importance of occupational therapy management for children with attention deficit hyperactive disorder (ADHD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educate other healthcare professionals about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occupational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therapy roles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 treatment of children with ADHD.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P\Desktop\10001521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/>
          <a:stretch/>
        </p:blipFill>
        <p:spPr bwMode="auto">
          <a:xfrm>
            <a:off x="609600" y="685800"/>
            <a:ext cx="7772400" cy="58673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57051" y="228600"/>
            <a:ext cx="8329749" cy="6477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Occupational therapist aim to improve the child’s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writing, reading and spelling skills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engaging the child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activities to be able to improve the child Academic performance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school.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50" y="2286000"/>
            <a:ext cx="360534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" y="2286000"/>
            <a:ext cx="487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962400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Occupational therapist aim to improve the child behavior by using behavioral modification technique such as: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Positive/negative reinforcement.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Activity analysis.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Educating parents/caregivers.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Method/Approaches by O.T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Sensory Integration Therapy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Cognitive Behavioral Therapy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Play therapy.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analysis.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Children 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challenge (ADHD) can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thrive and succeed in all areas of their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lives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Occupational therapy management is most effective and beneficial when parents play an active role in the treatment process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such as preparing and supporting their child with ADHD during the therapy sessions, providing feedback and celebrating the child’s success.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REFERENCE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World Federation of Occupational Therapy (WFOT) </a:t>
            </a:r>
            <a:r>
              <a:rPr lang="en-US" dirty="0" smtClean="0"/>
              <a:t>(2012).</a:t>
            </a:r>
            <a:r>
              <a:rPr lang="en-US" dirty="0" smtClean="0"/>
              <a:t>Definition </a:t>
            </a:r>
            <a:r>
              <a:rPr lang="en-US" dirty="0" smtClean="0"/>
              <a:t>of occupational therapy. </a:t>
            </a:r>
          </a:p>
          <a:p>
            <a:pPr algn="just"/>
            <a:r>
              <a:rPr lang="en-US" dirty="0" smtClean="0"/>
              <a:t>International Classification of Disease 11</a:t>
            </a:r>
            <a:r>
              <a:rPr lang="en-US" baseline="30000" dirty="0" smtClean="0"/>
              <a:t>th</a:t>
            </a:r>
            <a:r>
              <a:rPr lang="en-US" dirty="0" smtClean="0"/>
              <a:t> Revision; world health organization, </a:t>
            </a:r>
            <a:r>
              <a:rPr lang="en-US" dirty="0" smtClean="0"/>
              <a:t>(2019).</a:t>
            </a:r>
            <a:endParaRPr lang="en-US" dirty="0" smtClean="0"/>
          </a:p>
          <a:p>
            <a:pPr algn="just"/>
            <a:r>
              <a:rPr lang="en-US" dirty="0" smtClean="0"/>
              <a:t>Larsson, H., Chang, Z., </a:t>
            </a:r>
            <a:r>
              <a:rPr lang="en-US" dirty="0" err="1" smtClean="0"/>
              <a:t>D’Onofrio</a:t>
            </a:r>
            <a:r>
              <a:rPr lang="en-US" dirty="0" smtClean="0"/>
              <a:t>, B. M., </a:t>
            </a:r>
            <a:r>
              <a:rPr lang="en-US" dirty="0" smtClean="0"/>
              <a:t>et </a:t>
            </a:r>
            <a:r>
              <a:rPr lang="en-US" dirty="0" smtClean="0"/>
              <a:t>al., (2014). </a:t>
            </a:r>
            <a:r>
              <a:rPr lang="en-US" dirty="0" smtClean="0"/>
              <a:t>The heritability of clinically diagnosed attention deficit hyperactivity disorder across the lifespan. Psychol. Med </a:t>
            </a:r>
            <a:r>
              <a:rPr lang="en-US" dirty="0" smtClean="0"/>
              <a:t>44(10</a:t>
            </a:r>
            <a:r>
              <a:rPr lang="en-US" dirty="0" smtClean="0"/>
              <a:t>):</a:t>
            </a:r>
            <a:r>
              <a:rPr lang="en-US" dirty="0" smtClean="0"/>
              <a:t>2223-9.</a:t>
            </a:r>
            <a:endParaRPr lang="en-US" dirty="0" smtClean="0"/>
          </a:p>
          <a:p>
            <a:pPr algn="just"/>
            <a:r>
              <a:rPr lang="en-US" dirty="0" smtClean="0"/>
              <a:t>Post, R.E. &amp; </a:t>
            </a:r>
            <a:r>
              <a:rPr lang="en-US" dirty="0" err="1" smtClean="0"/>
              <a:t>Kurlansik</a:t>
            </a:r>
            <a:r>
              <a:rPr lang="en-US" dirty="0" smtClean="0"/>
              <a:t>, S.L</a:t>
            </a:r>
            <a:r>
              <a:rPr lang="en-US" dirty="0" smtClean="0"/>
              <a:t>. (2012).</a:t>
            </a:r>
            <a:r>
              <a:rPr lang="en-US" dirty="0" smtClean="0"/>
              <a:t> </a:t>
            </a:r>
            <a:r>
              <a:rPr lang="en-US" dirty="0" smtClean="0"/>
              <a:t>Diagnosis and management of adult attention-deficit/hyperactivity disorder. </a:t>
            </a:r>
            <a:r>
              <a:rPr lang="en-US" i="1" dirty="0" smtClean="0"/>
              <a:t>Am </a:t>
            </a:r>
            <a:r>
              <a:rPr lang="en-US" i="1" dirty="0" smtClean="0"/>
              <a:t>Family </a:t>
            </a:r>
            <a:r>
              <a:rPr lang="en-US" i="1" dirty="0" smtClean="0"/>
              <a:t>Physician</a:t>
            </a:r>
            <a:r>
              <a:rPr lang="en-US" dirty="0" smtClean="0"/>
              <a:t>. </a:t>
            </a:r>
            <a:r>
              <a:rPr lang="en-US" dirty="0" smtClean="0"/>
              <a:t>85(9</a:t>
            </a:r>
            <a:r>
              <a:rPr lang="en-US" dirty="0" smtClean="0"/>
              <a:t>):890-6.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8001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9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IS OCCUAPTIONAL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THERAPY?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Occupational therapy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 client centered health profession that is concern in promoting health and wellbeing through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occupation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primary goal of occupational therapy is to enable people to participate in the activity of daily living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WFOT,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Occupational therapist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addresses co-existing physical or sensory integration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concerns,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such as motor planning,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balance, coordination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problem and hand-writing difficulties.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ccupational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therapist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effect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learning and attention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on children’s ability to perform valued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ccupational therapist provides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support to parents to help their children,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occupation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(activities)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promote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health and general well-being.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33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smtClean="0"/>
              <a:t>			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ATTENTION DEFICIT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HYPERACTIVE DISORDER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a neurodevelopmental disorder that’s characterized by a persistent pattern of inattention, hyperactivity, or impulsivity that negatively impacts a person’s academic, occupational performance,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interpersonal relationship and their activity of daily living,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social functioning (ICD-11).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Both adults and children can be diagnosed with ADHD . The symptoms vary from individual to individual, They may experience all or just some of the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symptoms of attention deficit hyperactive disorder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(According to DSM-V).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CAUSES OF ADHD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causes of attention deficit hyperactive disorder is unknown but there appears to be a combination of genetic and environmental factors which include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Premature birth 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Blood relatives, such as parent or sibling with ADHD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Maternal smoking or alcohol exposure during pregnancy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Exposure to environmental toxins such as leads found mainly in paint and pipes in older buildings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ADHD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According to Diagnostic and Statistical Manual of Mental Disorder (DSM-V) identified 3 types of ADHD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Inattentive type: symptoms of inattention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tx1"/>
              </a:buClr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Hyperactive/Impulsive type: symptoms of hyperactive and impulsive behavior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tx1"/>
              </a:buClr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Combined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types: both inattention and hyperactivity.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1266</Words>
  <Application>Microsoft Office PowerPoint</Application>
  <PresentationFormat>On-screen Show (4:3)</PresentationFormat>
  <Paragraphs>137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OCCUPATIONAL THERAPY INTERVENTION FOR CHILDREN WITH ATTENTION DEFICIT HYPERACTIVE DISORDER  BY   EJIMADU EBERE  O.T UNIT</vt:lpstr>
      <vt:lpstr>OUTLINE</vt:lpstr>
      <vt:lpstr>OBJECTIVES</vt:lpstr>
      <vt:lpstr>INTRODUCTION</vt:lpstr>
      <vt:lpstr>  INTRODUCTION</vt:lpstr>
      <vt:lpstr>   DEFINITION</vt:lpstr>
      <vt:lpstr>PowerPoint Presentation</vt:lpstr>
      <vt:lpstr>CAUSES OF ADHD</vt:lpstr>
      <vt:lpstr>TYPES OF ADHD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TREATMENT TEAM</vt:lpstr>
      <vt:lpstr> O.T ASSESSMENT/EVALUATION</vt:lpstr>
      <vt:lpstr>  O.T EVALUATION</vt:lpstr>
      <vt:lpstr>OCCUPATIONAL THERAPY TREATMENT INTERVENTIONS</vt:lpstr>
      <vt:lpstr>PowerPoint Presentation</vt:lpstr>
      <vt:lpstr>PowerPoint Presentation</vt:lpstr>
      <vt:lpstr>Tactile Sensory Stimulation: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Method/Approaches by O.T</vt:lpstr>
      <vt:lpstr>   Conclusion </vt:lpstr>
      <vt:lpstr>   REFERENCE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THERAPY INTERVENTION FOR CHILDREN WITH ATTENTION DEFICIT HYPERACTIVE DISORDER BY MRS EJIMADU EBERE O.T UNIT</dc:title>
  <dc:creator>HP</dc:creator>
  <cp:lastModifiedBy>HP</cp:lastModifiedBy>
  <cp:revision>311</cp:revision>
  <dcterms:created xsi:type="dcterms:W3CDTF">1980-01-16T03:35:55Z</dcterms:created>
  <dcterms:modified xsi:type="dcterms:W3CDTF">2024-12-10T14:44:02Z</dcterms:modified>
</cp:coreProperties>
</file>